
<file path=[Content_Types].xml><?xml version="1.0" encoding="utf-8"?>
<Types xmlns="http://schemas.openxmlformats.org/package/2006/content-types">
  <Default Extension="bin" ContentType="application/vnd.openxmlformats-officedocument.oleObject"/>
  <Default Extension="docx" ContentType="application/vnd.openxmlformats-officedocument.wordprocessingml.documen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901" r:id="rId4"/>
  </p:sldMasterIdLst>
  <p:notesMasterIdLst>
    <p:notesMasterId r:id="rId31"/>
  </p:notesMasterIdLst>
  <p:handoutMasterIdLst>
    <p:handoutMasterId r:id="rId32"/>
  </p:handoutMasterIdLst>
  <p:sldIdLst>
    <p:sldId id="1418" r:id="rId5"/>
    <p:sldId id="1417" r:id="rId6"/>
    <p:sldId id="1433" r:id="rId7"/>
    <p:sldId id="258" r:id="rId8"/>
    <p:sldId id="1472" r:id="rId9"/>
    <p:sldId id="1434" r:id="rId10"/>
    <p:sldId id="1383" r:id="rId11"/>
    <p:sldId id="1464" r:id="rId12"/>
    <p:sldId id="267" r:id="rId13"/>
    <p:sldId id="271" r:id="rId14"/>
    <p:sldId id="1477" r:id="rId15"/>
    <p:sldId id="1473" r:id="rId16"/>
    <p:sldId id="275" r:id="rId17"/>
    <p:sldId id="276" r:id="rId18"/>
    <p:sldId id="270" r:id="rId19"/>
    <p:sldId id="284" r:id="rId20"/>
    <p:sldId id="259" r:id="rId21"/>
    <p:sldId id="1475" r:id="rId22"/>
    <p:sldId id="1468" r:id="rId23"/>
    <p:sldId id="1467" r:id="rId24"/>
    <p:sldId id="1476" r:id="rId25"/>
    <p:sldId id="1474" r:id="rId26"/>
    <p:sldId id="1470" r:id="rId27"/>
    <p:sldId id="1471" r:id="rId28"/>
    <p:sldId id="1454" r:id="rId29"/>
    <p:sldId id="939" r:id="rId30"/>
  </p:sldIdLst>
  <p:sldSz cx="12190413" cy="6858000"/>
  <p:notesSz cx="6858000" cy="9144000"/>
  <p:custDataLst>
    <p:tags r:id="rId33"/>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72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ominik Ürüm" initials="DÜ" lastIdx="1" clrIdx="0">
    <p:extLst>
      <p:ext uri="{19B8F6BF-5375-455C-9EA6-DF929625EA0E}">
        <p15:presenceInfo xmlns:p15="http://schemas.microsoft.com/office/powerpoint/2012/main" userId="S::d.ueruem@tallence.com::cc4d363d-4c4d-4fe2-9856-780903ffc6c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26A25"/>
    <a:srgbClr val="FDEECF"/>
    <a:srgbClr val="FFFFCC"/>
    <a:srgbClr val="05A724"/>
    <a:srgbClr val="F3CC25"/>
    <a:srgbClr val="6A8BAD"/>
    <a:srgbClr val="FDE74C"/>
    <a:srgbClr val="3A7ABB"/>
    <a:srgbClr val="68ADBE"/>
    <a:srgbClr val="FF6F5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FD0F851-EC5A-4D38-B0AD-8093EC10F338}">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FD0F851-EC5A-4D38-B0AD-8093EC10F338}" styleName="Helle Formatvorlage 1 - Akz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00A15C55-8517-42AA-B614-E9B94910E393}" styleName="Mittlere Formatvorlage 2 - Akz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812"/>
    <p:restoredTop sz="84213"/>
  </p:normalViewPr>
  <p:slideViewPr>
    <p:cSldViewPr snapToGrid="0" snapToObjects="1" showGuides="1">
      <p:cViewPr varScale="1">
        <p:scale>
          <a:sx n="131" d="100"/>
          <a:sy n="131" d="100"/>
        </p:scale>
        <p:origin x="744" y="176"/>
      </p:cViewPr>
      <p:guideLst/>
    </p:cSldViewPr>
  </p:slideViewPr>
  <p:notesTextViewPr>
    <p:cViewPr>
      <p:scale>
        <a:sx n="1" d="1"/>
        <a:sy n="1" d="1"/>
      </p:scale>
      <p:origin x="0" y="0"/>
    </p:cViewPr>
  </p:notesTextViewPr>
  <p:sorterViewPr>
    <p:cViewPr>
      <p:scale>
        <a:sx n="1" d="1"/>
        <a:sy n="1" d="1"/>
      </p:scale>
      <p:origin x="0" y="-18480"/>
    </p:cViewPr>
  </p:sorterViewPr>
  <p:notesViewPr>
    <p:cSldViewPr snapToGrid="0" snapToObjects="1" showGuides="1">
      <p:cViewPr varScale="1">
        <p:scale>
          <a:sx n="171" d="100"/>
          <a:sy n="171" d="100"/>
        </p:scale>
        <p:origin x="6552" y="176"/>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commentAuthors" Target="commen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gs" Target="tags/tag1.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handoutMaster" Target="handoutMasters/handoutMaster1.xml"/><Relationship Id="rId37"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customXml" Target="../customXml/item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2FCB7CF-90E6-2E42-B330-CAE2DE9B7E41}" type="doc">
      <dgm:prSet loTypeId="urn:microsoft.com/office/officeart/2005/8/layout/process3" loCatId="" qsTypeId="urn:microsoft.com/office/officeart/2005/8/quickstyle/simple1" qsCatId="simple" csTypeId="urn:microsoft.com/office/officeart/2005/8/colors/accent1_2" csCatId="accent1" phldr="1"/>
      <dgm:spPr/>
      <dgm:t>
        <a:bodyPr/>
        <a:lstStyle/>
        <a:p>
          <a:endParaRPr lang="de-DE"/>
        </a:p>
      </dgm:t>
    </dgm:pt>
    <dgm:pt modelId="{9FA9E3EE-A48A-8D46-848E-B05C1EBA58C1}">
      <dgm:prSet phldrT="[Text]"/>
      <dgm:spPr/>
      <dgm:t>
        <a:bodyPr/>
        <a:lstStyle/>
        <a:p>
          <a:r>
            <a:rPr lang="de-DE" dirty="0"/>
            <a:t>Story / Feature</a:t>
          </a:r>
        </a:p>
      </dgm:t>
    </dgm:pt>
    <dgm:pt modelId="{204545F3-B202-614B-8E9B-A2643058AC7A}" type="parTrans" cxnId="{76294B4C-5AE3-B841-B41C-4966F444631E}">
      <dgm:prSet/>
      <dgm:spPr/>
      <dgm:t>
        <a:bodyPr/>
        <a:lstStyle/>
        <a:p>
          <a:endParaRPr lang="de-DE"/>
        </a:p>
      </dgm:t>
    </dgm:pt>
    <dgm:pt modelId="{F9D481DF-D38A-344E-BA35-1B9E20B5B190}" type="sibTrans" cxnId="{76294B4C-5AE3-B841-B41C-4966F444631E}">
      <dgm:prSet/>
      <dgm:spPr/>
      <dgm:t>
        <a:bodyPr/>
        <a:lstStyle/>
        <a:p>
          <a:endParaRPr lang="de-DE"/>
        </a:p>
      </dgm:t>
    </dgm:pt>
    <dgm:pt modelId="{2472D38B-F3F7-6E47-85A0-2D8BBE823CFB}">
      <dgm:prSet phldrT="[Text]"/>
      <dgm:spPr/>
      <dgm:t>
        <a:bodyPr/>
        <a:lstStyle/>
        <a:p>
          <a:r>
            <a:rPr lang="de-DE" dirty="0"/>
            <a:t>repräsentiert einen Teil der Fachlichkeit</a:t>
          </a:r>
        </a:p>
      </dgm:t>
    </dgm:pt>
    <dgm:pt modelId="{822659DE-9593-484A-96EA-9EBCEE028A23}" type="parTrans" cxnId="{CC04C23C-6EF9-E04C-B20B-D563443C4C7B}">
      <dgm:prSet/>
      <dgm:spPr/>
      <dgm:t>
        <a:bodyPr/>
        <a:lstStyle/>
        <a:p>
          <a:endParaRPr lang="de-DE"/>
        </a:p>
      </dgm:t>
    </dgm:pt>
    <dgm:pt modelId="{2A43DB30-D758-6147-B1D5-829ACC88C090}" type="sibTrans" cxnId="{CC04C23C-6EF9-E04C-B20B-D563443C4C7B}">
      <dgm:prSet/>
      <dgm:spPr/>
      <dgm:t>
        <a:bodyPr/>
        <a:lstStyle/>
        <a:p>
          <a:endParaRPr lang="de-DE"/>
        </a:p>
      </dgm:t>
    </dgm:pt>
    <dgm:pt modelId="{8718F18F-09C8-4846-86CE-94CCAFDE41E2}">
      <dgm:prSet phldrT="[Text]"/>
      <dgm:spPr/>
      <dgm:t>
        <a:bodyPr/>
        <a:lstStyle/>
        <a:p>
          <a:r>
            <a:rPr lang="de-DE" dirty="0"/>
            <a:t>Szenario</a:t>
          </a:r>
        </a:p>
      </dgm:t>
    </dgm:pt>
    <dgm:pt modelId="{DE6676BF-596C-394B-B1DE-347067270AD3}" type="parTrans" cxnId="{1ED7C531-07DC-0340-8A3C-045B8BA07429}">
      <dgm:prSet/>
      <dgm:spPr/>
      <dgm:t>
        <a:bodyPr/>
        <a:lstStyle/>
        <a:p>
          <a:endParaRPr lang="de-DE"/>
        </a:p>
      </dgm:t>
    </dgm:pt>
    <dgm:pt modelId="{7EEB7645-D8C0-F949-AED0-23F7C5787DE7}" type="sibTrans" cxnId="{1ED7C531-07DC-0340-8A3C-045B8BA07429}">
      <dgm:prSet/>
      <dgm:spPr/>
      <dgm:t>
        <a:bodyPr/>
        <a:lstStyle/>
        <a:p>
          <a:endParaRPr lang="de-DE"/>
        </a:p>
      </dgm:t>
    </dgm:pt>
    <dgm:pt modelId="{42B6B9AF-C619-AA43-85BF-FA13732E137D}">
      <dgm:prSet phldrT="[Text]"/>
      <dgm:spPr/>
      <dgm:t>
        <a:bodyPr/>
        <a:lstStyle/>
        <a:p>
          <a:r>
            <a:rPr lang="de-DE" dirty="0"/>
            <a:t>repräsentiert ein konkretes fachliches Fallbeispiel</a:t>
          </a:r>
        </a:p>
      </dgm:t>
    </dgm:pt>
    <dgm:pt modelId="{00A75D35-D44E-6544-93A2-CBC54621D939}" type="parTrans" cxnId="{90846A5B-225A-FB4B-8C39-2C034D122BA2}">
      <dgm:prSet/>
      <dgm:spPr/>
      <dgm:t>
        <a:bodyPr/>
        <a:lstStyle/>
        <a:p>
          <a:endParaRPr lang="de-DE"/>
        </a:p>
      </dgm:t>
    </dgm:pt>
    <dgm:pt modelId="{736B5078-080A-744E-A45D-FEEB63A627D0}" type="sibTrans" cxnId="{90846A5B-225A-FB4B-8C39-2C034D122BA2}">
      <dgm:prSet/>
      <dgm:spPr/>
      <dgm:t>
        <a:bodyPr/>
        <a:lstStyle/>
        <a:p>
          <a:endParaRPr lang="de-DE"/>
        </a:p>
      </dgm:t>
    </dgm:pt>
    <dgm:pt modelId="{E86FFC00-34D0-B240-8408-1D4581E81907}">
      <dgm:prSet phldrT="[Text]"/>
      <dgm:spPr/>
      <dgm:t>
        <a:bodyPr/>
        <a:lstStyle/>
        <a:p>
          <a:r>
            <a:rPr lang="de-DE" dirty="0" err="1"/>
            <a:t>Step</a:t>
          </a:r>
          <a:endParaRPr lang="de-DE" dirty="0"/>
        </a:p>
      </dgm:t>
    </dgm:pt>
    <dgm:pt modelId="{2CA96062-C586-0342-BE8A-05221BF8A7D6}" type="parTrans" cxnId="{A6D843D1-2180-314D-BEFD-CB2E6D7D464B}">
      <dgm:prSet/>
      <dgm:spPr/>
      <dgm:t>
        <a:bodyPr/>
        <a:lstStyle/>
        <a:p>
          <a:endParaRPr lang="de-DE"/>
        </a:p>
      </dgm:t>
    </dgm:pt>
    <dgm:pt modelId="{0B6E2FC5-8E47-2347-A562-4D5B181FA4E4}" type="sibTrans" cxnId="{A6D843D1-2180-314D-BEFD-CB2E6D7D464B}">
      <dgm:prSet/>
      <dgm:spPr/>
      <dgm:t>
        <a:bodyPr/>
        <a:lstStyle/>
        <a:p>
          <a:endParaRPr lang="de-DE"/>
        </a:p>
      </dgm:t>
    </dgm:pt>
    <dgm:pt modelId="{BB5DA5FB-D69E-A940-86F0-9135C89ECDBF}">
      <dgm:prSet phldrT="[Text]"/>
      <dgm:spPr/>
      <dgm:t>
        <a:bodyPr/>
        <a:lstStyle/>
        <a:p>
          <a:r>
            <a:rPr lang="de-DE" dirty="0"/>
            <a:t>repräsentiert einen Schritt von </a:t>
          </a:r>
          <a:r>
            <a:rPr lang="de-DE" i="1" dirty="0"/>
            <a:t>Given-</a:t>
          </a:r>
          <a:r>
            <a:rPr lang="de-DE" i="1" dirty="0" err="1"/>
            <a:t>When</a:t>
          </a:r>
          <a:r>
            <a:rPr lang="de-DE" i="1" dirty="0"/>
            <a:t>-</a:t>
          </a:r>
          <a:r>
            <a:rPr lang="de-DE" i="1" dirty="0" err="1"/>
            <a:t>Then</a:t>
          </a:r>
          <a:r>
            <a:rPr lang="de-DE" dirty="0"/>
            <a:t> </a:t>
          </a:r>
        </a:p>
      </dgm:t>
    </dgm:pt>
    <dgm:pt modelId="{15DCF61A-307A-DB45-BF3E-7376AABB1111}" type="parTrans" cxnId="{83EEB34C-C0FE-4F4C-A446-2E8B2E0460C2}">
      <dgm:prSet/>
      <dgm:spPr/>
      <dgm:t>
        <a:bodyPr/>
        <a:lstStyle/>
        <a:p>
          <a:endParaRPr lang="de-DE"/>
        </a:p>
      </dgm:t>
    </dgm:pt>
    <dgm:pt modelId="{72645D7A-E4E9-B340-AB9E-15B0923E9813}" type="sibTrans" cxnId="{83EEB34C-C0FE-4F4C-A446-2E8B2E0460C2}">
      <dgm:prSet/>
      <dgm:spPr/>
      <dgm:t>
        <a:bodyPr/>
        <a:lstStyle/>
        <a:p>
          <a:endParaRPr lang="de-DE"/>
        </a:p>
      </dgm:t>
    </dgm:pt>
    <dgm:pt modelId="{E896EA59-A06F-4305-8D45-6EFB5C1AA6B0}">
      <dgm:prSet phldrT="[Text]"/>
      <dgm:spPr/>
      <dgm:t>
        <a:bodyPr/>
        <a:lstStyle/>
        <a:p>
          <a:r>
            <a:rPr lang="de-DE" dirty="0"/>
            <a:t>besteht aus 1…n Szenarien</a:t>
          </a:r>
        </a:p>
      </dgm:t>
    </dgm:pt>
    <dgm:pt modelId="{D57694AC-8AE4-4AC9-84D3-ECAF9508CAC5}" type="parTrans" cxnId="{39B2E799-8729-4F07-8AB8-A43BFF343E44}">
      <dgm:prSet/>
      <dgm:spPr/>
      <dgm:t>
        <a:bodyPr/>
        <a:lstStyle/>
        <a:p>
          <a:endParaRPr lang="de-DE"/>
        </a:p>
      </dgm:t>
    </dgm:pt>
    <dgm:pt modelId="{52E10F19-CD4D-459B-ABB5-4D0AA78F7700}" type="sibTrans" cxnId="{39B2E799-8729-4F07-8AB8-A43BFF343E44}">
      <dgm:prSet/>
      <dgm:spPr/>
      <dgm:t>
        <a:bodyPr/>
        <a:lstStyle/>
        <a:p>
          <a:endParaRPr lang="de-DE"/>
        </a:p>
      </dgm:t>
    </dgm:pt>
    <dgm:pt modelId="{DB4C5419-74DB-E547-A240-C6A92E8781A0}" type="pres">
      <dgm:prSet presAssocID="{B2FCB7CF-90E6-2E42-B330-CAE2DE9B7E41}" presName="linearFlow" presStyleCnt="0">
        <dgm:presLayoutVars>
          <dgm:dir/>
          <dgm:animLvl val="lvl"/>
          <dgm:resizeHandles val="exact"/>
        </dgm:presLayoutVars>
      </dgm:prSet>
      <dgm:spPr/>
    </dgm:pt>
    <dgm:pt modelId="{CE14F614-F45A-954C-BFD5-282A8510C28E}" type="pres">
      <dgm:prSet presAssocID="{9FA9E3EE-A48A-8D46-848E-B05C1EBA58C1}" presName="composite" presStyleCnt="0"/>
      <dgm:spPr/>
    </dgm:pt>
    <dgm:pt modelId="{E7346FC4-68DA-C548-91D9-1E0DA8FD1650}" type="pres">
      <dgm:prSet presAssocID="{9FA9E3EE-A48A-8D46-848E-B05C1EBA58C1}" presName="parTx" presStyleLbl="node1" presStyleIdx="0" presStyleCnt="3">
        <dgm:presLayoutVars>
          <dgm:chMax val="0"/>
          <dgm:chPref val="0"/>
          <dgm:bulletEnabled val="1"/>
        </dgm:presLayoutVars>
      </dgm:prSet>
      <dgm:spPr/>
    </dgm:pt>
    <dgm:pt modelId="{C82D2FCC-8AD8-CE4D-895D-F65B71E79501}" type="pres">
      <dgm:prSet presAssocID="{9FA9E3EE-A48A-8D46-848E-B05C1EBA58C1}" presName="parSh" presStyleLbl="node1" presStyleIdx="0" presStyleCnt="3"/>
      <dgm:spPr/>
    </dgm:pt>
    <dgm:pt modelId="{5367F2CC-0AA7-7A47-91E7-84E95D627C1B}" type="pres">
      <dgm:prSet presAssocID="{9FA9E3EE-A48A-8D46-848E-B05C1EBA58C1}" presName="desTx" presStyleLbl="fgAcc1" presStyleIdx="0" presStyleCnt="3">
        <dgm:presLayoutVars>
          <dgm:bulletEnabled val="1"/>
        </dgm:presLayoutVars>
      </dgm:prSet>
      <dgm:spPr/>
    </dgm:pt>
    <dgm:pt modelId="{456DBFD5-F047-224D-99D4-445DAADFCD8E}" type="pres">
      <dgm:prSet presAssocID="{F9D481DF-D38A-344E-BA35-1B9E20B5B190}" presName="sibTrans" presStyleLbl="sibTrans2D1" presStyleIdx="0" presStyleCnt="2"/>
      <dgm:spPr/>
    </dgm:pt>
    <dgm:pt modelId="{2FED223D-35F5-ED4E-B46B-2AE233711153}" type="pres">
      <dgm:prSet presAssocID="{F9D481DF-D38A-344E-BA35-1B9E20B5B190}" presName="connTx" presStyleLbl="sibTrans2D1" presStyleIdx="0" presStyleCnt="2"/>
      <dgm:spPr/>
    </dgm:pt>
    <dgm:pt modelId="{74196E42-0B63-F244-A4C0-9294D635E8DC}" type="pres">
      <dgm:prSet presAssocID="{8718F18F-09C8-4846-86CE-94CCAFDE41E2}" presName="composite" presStyleCnt="0"/>
      <dgm:spPr/>
    </dgm:pt>
    <dgm:pt modelId="{B77E1770-32FA-E24E-97E2-B515A085F7C3}" type="pres">
      <dgm:prSet presAssocID="{8718F18F-09C8-4846-86CE-94CCAFDE41E2}" presName="parTx" presStyleLbl="node1" presStyleIdx="0" presStyleCnt="3">
        <dgm:presLayoutVars>
          <dgm:chMax val="0"/>
          <dgm:chPref val="0"/>
          <dgm:bulletEnabled val="1"/>
        </dgm:presLayoutVars>
      </dgm:prSet>
      <dgm:spPr/>
    </dgm:pt>
    <dgm:pt modelId="{239E82A2-6A00-9745-8628-656489F36569}" type="pres">
      <dgm:prSet presAssocID="{8718F18F-09C8-4846-86CE-94CCAFDE41E2}" presName="parSh" presStyleLbl="node1" presStyleIdx="1" presStyleCnt="3"/>
      <dgm:spPr/>
    </dgm:pt>
    <dgm:pt modelId="{E08162C6-7FB9-9F47-9612-90AE120CFEED}" type="pres">
      <dgm:prSet presAssocID="{8718F18F-09C8-4846-86CE-94CCAFDE41E2}" presName="desTx" presStyleLbl="fgAcc1" presStyleIdx="1" presStyleCnt="3">
        <dgm:presLayoutVars>
          <dgm:bulletEnabled val="1"/>
        </dgm:presLayoutVars>
      </dgm:prSet>
      <dgm:spPr/>
    </dgm:pt>
    <dgm:pt modelId="{5007FC8D-4FBE-4941-A6B9-6D0C40884710}" type="pres">
      <dgm:prSet presAssocID="{7EEB7645-D8C0-F949-AED0-23F7C5787DE7}" presName="sibTrans" presStyleLbl="sibTrans2D1" presStyleIdx="1" presStyleCnt="2"/>
      <dgm:spPr/>
    </dgm:pt>
    <dgm:pt modelId="{4CF06C2E-94F2-7743-9CEE-201CFB05BBB7}" type="pres">
      <dgm:prSet presAssocID="{7EEB7645-D8C0-F949-AED0-23F7C5787DE7}" presName="connTx" presStyleLbl="sibTrans2D1" presStyleIdx="1" presStyleCnt="2"/>
      <dgm:spPr/>
    </dgm:pt>
    <dgm:pt modelId="{5E6F466E-A22F-674D-BE3F-D26F8A8E7742}" type="pres">
      <dgm:prSet presAssocID="{E86FFC00-34D0-B240-8408-1D4581E81907}" presName="composite" presStyleCnt="0"/>
      <dgm:spPr/>
    </dgm:pt>
    <dgm:pt modelId="{1AEAEB28-5108-6245-A73A-7C261BDEA58B}" type="pres">
      <dgm:prSet presAssocID="{E86FFC00-34D0-B240-8408-1D4581E81907}" presName="parTx" presStyleLbl="node1" presStyleIdx="1" presStyleCnt="3">
        <dgm:presLayoutVars>
          <dgm:chMax val="0"/>
          <dgm:chPref val="0"/>
          <dgm:bulletEnabled val="1"/>
        </dgm:presLayoutVars>
      </dgm:prSet>
      <dgm:spPr/>
    </dgm:pt>
    <dgm:pt modelId="{5D1D52D0-6583-9348-99C1-79E9A1CF8FD4}" type="pres">
      <dgm:prSet presAssocID="{E86FFC00-34D0-B240-8408-1D4581E81907}" presName="parSh" presStyleLbl="node1" presStyleIdx="2" presStyleCnt="3"/>
      <dgm:spPr/>
    </dgm:pt>
    <dgm:pt modelId="{987979C1-E718-6841-8AF8-938B1A4A9961}" type="pres">
      <dgm:prSet presAssocID="{E86FFC00-34D0-B240-8408-1D4581E81907}" presName="desTx" presStyleLbl="fgAcc1" presStyleIdx="2" presStyleCnt="3">
        <dgm:presLayoutVars>
          <dgm:bulletEnabled val="1"/>
        </dgm:presLayoutVars>
      </dgm:prSet>
      <dgm:spPr/>
    </dgm:pt>
  </dgm:ptLst>
  <dgm:cxnLst>
    <dgm:cxn modelId="{10A2E929-42A7-3342-98FC-D0DB8C724797}" type="presOf" srcId="{9FA9E3EE-A48A-8D46-848E-B05C1EBA58C1}" destId="{C82D2FCC-8AD8-CE4D-895D-F65B71E79501}" srcOrd="1" destOrd="0" presId="urn:microsoft.com/office/officeart/2005/8/layout/process3"/>
    <dgm:cxn modelId="{1ED7C531-07DC-0340-8A3C-045B8BA07429}" srcId="{B2FCB7CF-90E6-2E42-B330-CAE2DE9B7E41}" destId="{8718F18F-09C8-4846-86CE-94CCAFDE41E2}" srcOrd="1" destOrd="0" parTransId="{DE6676BF-596C-394B-B1DE-347067270AD3}" sibTransId="{7EEB7645-D8C0-F949-AED0-23F7C5787DE7}"/>
    <dgm:cxn modelId="{6FC7A033-06D8-8847-8B51-2F127EEBBD2F}" type="presOf" srcId="{42B6B9AF-C619-AA43-85BF-FA13732E137D}" destId="{E08162C6-7FB9-9F47-9612-90AE120CFEED}" srcOrd="0" destOrd="0" presId="urn:microsoft.com/office/officeart/2005/8/layout/process3"/>
    <dgm:cxn modelId="{AEB5BA34-E616-FA42-88AE-F052F5E294FF}" type="presOf" srcId="{7EEB7645-D8C0-F949-AED0-23F7C5787DE7}" destId="{4CF06C2E-94F2-7743-9CEE-201CFB05BBB7}" srcOrd="1" destOrd="0" presId="urn:microsoft.com/office/officeart/2005/8/layout/process3"/>
    <dgm:cxn modelId="{CC04C23C-6EF9-E04C-B20B-D563443C4C7B}" srcId="{9FA9E3EE-A48A-8D46-848E-B05C1EBA58C1}" destId="{2472D38B-F3F7-6E47-85A0-2D8BBE823CFB}" srcOrd="0" destOrd="0" parTransId="{822659DE-9593-484A-96EA-9EBCEE028A23}" sibTransId="{2A43DB30-D758-6147-B1D5-829ACC88C090}"/>
    <dgm:cxn modelId="{F5A1EC48-A5F9-4441-9CE2-E5395B8E62AC}" type="presOf" srcId="{E86FFC00-34D0-B240-8408-1D4581E81907}" destId="{5D1D52D0-6583-9348-99C1-79E9A1CF8FD4}" srcOrd="1" destOrd="0" presId="urn:microsoft.com/office/officeart/2005/8/layout/process3"/>
    <dgm:cxn modelId="{76294B4C-5AE3-B841-B41C-4966F444631E}" srcId="{B2FCB7CF-90E6-2E42-B330-CAE2DE9B7E41}" destId="{9FA9E3EE-A48A-8D46-848E-B05C1EBA58C1}" srcOrd="0" destOrd="0" parTransId="{204545F3-B202-614B-8E9B-A2643058AC7A}" sibTransId="{F9D481DF-D38A-344E-BA35-1B9E20B5B190}"/>
    <dgm:cxn modelId="{B6F9664C-DBF4-2942-8503-369F75E91BDA}" type="presOf" srcId="{BB5DA5FB-D69E-A940-86F0-9135C89ECDBF}" destId="{987979C1-E718-6841-8AF8-938B1A4A9961}" srcOrd="0" destOrd="0" presId="urn:microsoft.com/office/officeart/2005/8/layout/process3"/>
    <dgm:cxn modelId="{83EEB34C-C0FE-4F4C-A446-2E8B2E0460C2}" srcId="{E86FFC00-34D0-B240-8408-1D4581E81907}" destId="{BB5DA5FB-D69E-A940-86F0-9135C89ECDBF}" srcOrd="0" destOrd="0" parTransId="{15DCF61A-307A-DB45-BF3E-7376AABB1111}" sibTransId="{72645D7A-E4E9-B340-AB9E-15B0923E9813}"/>
    <dgm:cxn modelId="{90846A5B-225A-FB4B-8C39-2C034D122BA2}" srcId="{8718F18F-09C8-4846-86CE-94CCAFDE41E2}" destId="{42B6B9AF-C619-AA43-85BF-FA13732E137D}" srcOrd="0" destOrd="0" parTransId="{00A75D35-D44E-6544-93A2-CBC54621D939}" sibTransId="{736B5078-080A-744E-A45D-FEEB63A627D0}"/>
    <dgm:cxn modelId="{70A4DA7A-7234-B24A-A713-FB5AB915A6CC}" type="presOf" srcId="{8718F18F-09C8-4846-86CE-94CCAFDE41E2}" destId="{B77E1770-32FA-E24E-97E2-B515A085F7C3}" srcOrd="0" destOrd="0" presId="urn:microsoft.com/office/officeart/2005/8/layout/process3"/>
    <dgm:cxn modelId="{7269407D-53E6-B343-8EE2-7A20AC2E4D81}" type="presOf" srcId="{E86FFC00-34D0-B240-8408-1D4581E81907}" destId="{1AEAEB28-5108-6245-A73A-7C261BDEA58B}" srcOrd="0" destOrd="0" presId="urn:microsoft.com/office/officeart/2005/8/layout/process3"/>
    <dgm:cxn modelId="{D239BA83-7F20-8643-BEF3-ABA78DF50E88}" type="presOf" srcId="{9FA9E3EE-A48A-8D46-848E-B05C1EBA58C1}" destId="{E7346FC4-68DA-C548-91D9-1E0DA8FD1650}" srcOrd="0" destOrd="0" presId="urn:microsoft.com/office/officeart/2005/8/layout/process3"/>
    <dgm:cxn modelId="{39B2E799-8729-4F07-8AB8-A43BFF343E44}" srcId="{9FA9E3EE-A48A-8D46-848E-B05C1EBA58C1}" destId="{E896EA59-A06F-4305-8D45-6EFB5C1AA6B0}" srcOrd="1" destOrd="0" parTransId="{D57694AC-8AE4-4AC9-84D3-ECAF9508CAC5}" sibTransId="{52E10F19-CD4D-459B-ABB5-4D0AA78F7700}"/>
    <dgm:cxn modelId="{974FDAB8-7207-C640-A698-4910F055223B}" type="presOf" srcId="{2472D38B-F3F7-6E47-85A0-2D8BBE823CFB}" destId="{5367F2CC-0AA7-7A47-91E7-84E95D627C1B}" srcOrd="0" destOrd="0" presId="urn:microsoft.com/office/officeart/2005/8/layout/process3"/>
    <dgm:cxn modelId="{357FD1CC-D1D8-CC4D-AEFC-F56524F5A686}" type="presOf" srcId="{B2FCB7CF-90E6-2E42-B330-CAE2DE9B7E41}" destId="{DB4C5419-74DB-E547-A240-C6A92E8781A0}" srcOrd="0" destOrd="0" presId="urn:microsoft.com/office/officeart/2005/8/layout/process3"/>
    <dgm:cxn modelId="{A6D843D1-2180-314D-BEFD-CB2E6D7D464B}" srcId="{B2FCB7CF-90E6-2E42-B330-CAE2DE9B7E41}" destId="{E86FFC00-34D0-B240-8408-1D4581E81907}" srcOrd="2" destOrd="0" parTransId="{2CA96062-C586-0342-BE8A-05221BF8A7D6}" sibTransId="{0B6E2FC5-8E47-2347-A562-4D5B181FA4E4}"/>
    <dgm:cxn modelId="{BDF1E3DA-5282-754D-A54C-FB9A2651C11B}" type="presOf" srcId="{7EEB7645-D8C0-F949-AED0-23F7C5787DE7}" destId="{5007FC8D-4FBE-4941-A6B9-6D0C40884710}" srcOrd="0" destOrd="0" presId="urn:microsoft.com/office/officeart/2005/8/layout/process3"/>
    <dgm:cxn modelId="{07BFC2DB-C80E-4F4D-A117-07915CC767FF}" type="presOf" srcId="{F9D481DF-D38A-344E-BA35-1B9E20B5B190}" destId="{456DBFD5-F047-224D-99D4-445DAADFCD8E}" srcOrd="0" destOrd="0" presId="urn:microsoft.com/office/officeart/2005/8/layout/process3"/>
    <dgm:cxn modelId="{2431D1DE-87DB-4022-BD77-BED73D90A4B9}" type="presOf" srcId="{E896EA59-A06F-4305-8D45-6EFB5C1AA6B0}" destId="{5367F2CC-0AA7-7A47-91E7-84E95D627C1B}" srcOrd="0" destOrd="1" presId="urn:microsoft.com/office/officeart/2005/8/layout/process3"/>
    <dgm:cxn modelId="{8F4C23E0-C59F-0A4A-9BB5-5070A11F74AA}" type="presOf" srcId="{F9D481DF-D38A-344E-BA35-1B9E20B5B190}" destId="{2FED223D-35F5-ED4E-B46B-2AE233711153}" srcOrd="1" destOrd="0" presId="urn:microsoft.com/office/officeart/2005/8/layout/process3"/>
    <dgm:cxn modelId="{7F335BEF-A2B6-1B40-B82D-3EDD97468A32}" type="presOf" srcId="{8718F18F-09C8-4846-86CE-94CCAFDE41E2}" destId="{239E82A2-6A00-9745-8628-656489F36569}" srcOrd="1" destOrd="0" presId="urn:microsoft.com/office/officeart/2005/8/layout/process3"/>
    <dgm:cxn modelId="{8E74DB57-D458-9F4C-8A31-9A1ED9AA8AA3}" type="presParOf" srcId="{DB4C5419-74DB-E547-A240-C6A92E8781A0}" destId="{CE14F614-F45A-954C-BFD5-282A8510C28E}" srcOrd="0" destOrd="0" presId="urn:microsoft.com/office/officeart/2005/8/layout/process3"/>
    <dgm:cxn modelId="{58F80DB8-B48E-9F4C-A62A-F823D6AF3B3F}" type="presParOf" srcId="{CE14F614-F45A-954C-BFD5-282A8510C28E}" destId="{E7346FC4-68DA-C548-91D9-1E0DA8FD1650}" srcOrd="0" destOrd="0" presId="urn:microsoft.com/office/officeart/2005/8/layout/process3"/>
    <dgm:cxn modelId="{8594B81E-83A7-F04C-9555-C48CC8A87D2B}" type="presParOf" srcId="{CE14F614-F45A-954C-BFD5-282A8510C28E}" destId="{C82D2FCC-8AD8-CE4D-895D-F65B71E79501}" srcOrd="1" destOrd="0" presId="urn:microsoft.com/office/officeart/2005/8/layout/process3"/>
    <dgm:cxn modelId="{4414428D-406F-5F47-A25B-EB83C3E08ED2}" type="presParOf" srcId="{CE14F614-F45A-954C-BFD5-282A8510C28E}" destId="{5367F2CC-0AA7-7A47-91E7-84E95D627C1B}" srcOrd="2" destOrd="0" presId="urn:microsoft.com/office/officeart/2005/8/layout/process3"/>
    <dgm:cxn modelId="{DC055653-2370-9143-B5F3-EED8D4D7891D}" type="presParOf" srcId="{DB4C5419-74DB-E547-A240-C6A92E8781A0}" destId="{456DBFD5-F047-224D-99D4-445DAADFCD8E}" srcOrd="1" destOrd="0" presId="urn:microsoft.com/office/officeart/2005/8/layout/process3"/>
    <dgm:cxn modelId="{7C565615-16EE-4D41-96A5-BF38D2F80CC3}" type="presParOf" srcId="{456DBFD5-F047-224D-99D4-445DAADFCD8E}" destId="{2FED223D-35F5-ED4E-B46B-2AE233711153}" srcOrd="0" destOrd="0" presId="urn:microsoft.com/office/officeart/2005/8/layout/process3"/>
    <dgm:cxn modelId="{18E464E1-E0E3-7941-B7E3-1B8081B90240}" type="presParOf" srcId="{DB4C5419-74DB-E547-A240-C6A92E8781A0}" destId="{74196E42-0B63-F244-A4C0-9294D635E8DC}" srcOrd="2" destOrd="0" presId="urn:microsoft.com/office/officeart/2005/8/layout/process3"/>
    <dgm:cxn modelId="{F396F1E9-C908-6942-87DC-788879A01D7A}" type="presParOf" srcId="{74196E42-0B63-F244-A4C0-9294D635E8DC}" destId="{B77E1770-32FA-E24E-97E2-B515A085F7C3}" srcOrd="0" destOrd="0" presId="urn:microsoft.com/office/officeart/2005/8/layout/process3"/>
    <dgm:cxn modelId="{9D602815-5BF0-C746-809E-744F5726653A}" type="presParOf" srcId="{74196E42-0B63-F244-A4C0-9294D635E8DC}" destId="{239E82A2-6A00-9745-8628-656489F36569}" srcOrd="1" destOrd="0" presId="urn:microsoft.com/office/officeart/2005/8/layout/process3"/>
    <dgm:cxn modelId="{F11F17E4-D300-014E-9578-0164221FA4DD}" type="presParOf" srcId="{74196E42-0B63-F244-A4C0-9294D635E8DC}" destId="{E08162C6-7FB9-9F47-9612-90AE120CFEED}" srcOrd="2" destOrd="0" presId="urn:microsoft.com/office/officeart/2005/8/layout/process3"/>
    <dgm:cxn modelId="{3DBA42E3-184F-BA4B-B147-C8015D194A31}" type="presParOf" srcId="{DB4C5419-74DB-E547-A240-C6A92E8781A0}" destId="{5007FC8D-4FBE-4941-A6B9-6D0C40884710}" srcOrd="3" destOrd="0" presId="urn:microsoft.com/office/officeart/2005/8/layout/process3"/>
    <dgm:cxn modelId="{CDBB8E49-A527-A24E-A0F7-CA2E88DAABC5}" type="presParOf" srcId="{5007FC8D-4FBE-4941-A6B9-6D0C40884710}" destId="{4CF06C2E-94F2-7743-9CEE-201CFB05BBB7}" srcOrd="0" destOrd="0" presId="urn:microsoft.com/office/officeart/2005/8/layout/process3"/>
    <dgm:cxn modelId="{F445443A-805B-474E-A6B6-DACBFD83BF66}" type="presParOf" srcId="{DB4C5419-74DB-E547-A240-C6A92E8781A0}" destId="{5E6F466E-A22F-674D-BE3F-D26F8A8E7742}" srcOrd="4" destOrd="0" presId="urn:microsoft.com/office/officeart/2005/8/layout/process3"/>
    <dgm:cxn modelId="{C32DE92C-10E1-FD4A-87EC-2AC6F28DDC2F}" type="presParOf" srcId="{5E6F466E-A22F-674D-BE3F-D26F8A8E7742}" destId="{1AEAEB28-5108-6245-A73A-7C261BDEA58B}" srcOrd="0" destOrd="0" presId="urn:microsoft.com/office/officeart/2005/8/layout/process3"/>
    <dgm:cxn modelId="{8B9360DA-F873-7741-B8E4-BF1E76E7A6EB}" type="presParOf" srcId="{5E6F466E-A22F-674D-BE3F-D26F8A8E7742}" destId="{5D1D52D0-6583-9348-99C1-79E9A1CF8FD4}" srcOrd="1" destOrd="0" presId="urn:microsoft.com/office/officeart/2005/8/layout/process3"/>
    <dgm:cxn modelId="{E23814BE-44DD-5F4E-BE74-1524579795B3}" type="presParOf" srcId="{5E6F466E-A22F-674D-BE3F-D26F8A8E7742}" destId="{987979C1-E718-6841-8AF8-938B1A4A9961}" srcOrd="2" destOrd="0" presId="urn:microsoft.com/office/officeart/2005/8/layout/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2FCB7CF-90E6-2E42-B330-CAE2DE9B7E41}" type="doc">
      <dgm:prSet loTypeId="urn:microsoft.com/office/officeart/2005/8/layout/process3" loCatId="" qsTypeId="urn:microsoft.com/office/officeart/2005/8/quickstyle/simple1" qsCatId="simple" csTypeId="urn:microsoft.com/office/officeart/2005/8/colors/accent1_2" csCatId="accent1" phldr="1"/>
      <dgm:spPr/>
      <dgm:t>
        <a:bodyPr/>
        <a:lstStyle/>
        <a:p>
          <a:endParaRPr lang="de-DE"/>
        </a:p>
      </dgm:t>
    </dgm:pt>
    <dgm:pt modelId="{9FA9E3EE-A48A-8D46-848E-B05C1EBA58C1}">
      <dgm:prSet phldrT="[Text]"/>
      <dgm:spPr/>
      <dgm:t>
        <a:bodyPr/>
        <a:lstStyle/>
        <a:p>
          <a:r>
            <a:rPr lang="de-DE" dirty="0" err="1"/>
            <a:t>PageSteps</a:t>
          </a:r>
          <a:endParaRPr lang="de-DE" dirty="0"/>
        </a:p>
      </dgm:t>
    </dgm:pt>
    <dgm:pt modelId="{204545F3-B202-614B-8E9B-A2643058AC7A}" type="parTrans" cxnId="{76294B4C-5AE3-B841-B41C-4966F444631E}">
      <dgm:prSet/>
      <dgm:spPr/>
      <dgm:t>
        <a:bodyPr/>
        <a:lstStyle/>
        <a:p>
          <a:endParaRPr lang="de-DE"/>
        </a:p>
      </dgm:t>
    </dgm:pt>
    <dgm:pt modelId="{F9D481DF-D38A-344E-BA35-1B9E20B5B190}" type="sibTrans" cxnId="{76294B4C-5AE3-B841-B41C-4966F444631E}">
      <dgm:prSet/>
      <dgm:spPr/>
      <dgm:t>
        <a:bodyPr/>
        <a:lstStyle/>
        <a:p>
          <a:endParaRPr lang="de-DE"/>
        </a:p>
      </dgm:t>
    </dgm:pt>
    <dgm:pt modelId="{2472D38B-F3F7-6E47-85A0-2D8BBE823CFB}">
      <dgm:prSet phldrT="[Text]"/>
      <dgm:spPr/>
      <dgm:t>
        <a:bodyPr/>
        <a:lstStyle/>
        <a:p>
          <a:r>
            <a:rPr lang="de-DE" dirty="0"/>
            <a:t>Jedes PageObject hat spezifische </a:t>
          </a:r>
          <a:r>
            <a:rPr lang="de-DE" dirty="0" err="1"/>
            <a:t>PageSteps</a:t>
          </a:r>
          <a:endParaRPr lang="de-DE" dirty="0"/>
        </a:p>
      </dgm:t>
    </dgm:pt>
    <dgm:pt modelId="{822659DE-9593-484A-96EA-9EBCEE028A23}" type="parTrans" cxnId="{CC04C23C-6EF9-E04C-B20B-D563443C4C7B}">
      <dgm:prSet/>
      <dgm:spPr/>
      <dgm:t>
        <a:bodyPr/>
        <a:lstStyle/>
        <a:p>
          <a:endParaRPr lang="de-DE"/>
        </a:p>
      </dgm:t>
    </dgm:pt>
    <dgm:pt modelId="{2A43DB30-D758-6147-B1D5-829ACC88C090}" type="sibTrans" cxnId="{CC04C23C-6EF9-E04C-B20B-D563443C4C7B}">
      <dgm:prSet/>
      <dgm:spPr/>
      <dgm:t>
        <a:bodyPr/>
        <a:lstStyle/>
        <a:p>
          <a:endParaRPr lang="de-DE"/>
        </a:p>
      </dgm:t>
    </dgm:pt>
    <dgm:pt modelId="{8718F18F-09C8-4846-86CE-94CCAFDE41E2}">
      <dgm:prSet phldrT="[Text]"/>
      <dgm:spPr/>
      <dgm:t>
        <a:bodyPr/>
        <a:lstStyle/>
        <a:p>
          <a:r>
            <a:rPr lang="de-DE" dirty="0" err="1"/>
            <a:t>PageObjects</a:t>
          </a:r>
          <a:endParaRPr lang="de-DE" dirty="0"/>
        </a:p>
      </dgm:t>
    </dgm:pt>
    <dgm:pt modelId="{DE6676BF-596C-394B-B1DE-347067270AD3}" type="parTrans" cxnId="{1ED7C531-07DC-0340-8A3C-045B8BA07429}">
      <dgm:prSet/>
      <dgm:spPr/>
      <dgm:t>
        <a:bodyPr/>
        <a:lstStyle/>
        <a:p>
          <a:endParaRPr lang="de-DE"/>
        </a:p>
      </dgm:t>
    </dgm:pt>
    <dgm:pt modelId="{7EEB7645-D8C0-F949-AED0-23F7C5787DE7}" type="sibTrans" cxnId="{1ED7C531-07DC-0340-8A3C-045B8BA07429}">
      <dgm:prSet/>
      <dgm:spPr/>
      <dgm:t>
        <a:bodyPr/>
        <a:lstStyle/>
        <a:p>
          <a:endParaRPr lang="de-DE"/>
        </a:p>
      </dgm:t>
    </dgm:pt>
    <dgm:pt modelId="{42B6B9AF-C619-AA43-85BF-FA13732E137D}">
      <dgm:prSet phldrT="[Text]"/>
      <dgm:spPr/>
      <dgm:t>
        <a:bodyPr/>
        <a:lstStyle/>
        <a:p>
          <a:r>
            <a:rPr lang="de-DE" dirty="0"/>
            <a:t>Beinhaltet </a:t>
          </a:r>
          <a:r>
            <a:rPr lang="de-DE" dirty="0" err="1"/>
            <a:t>WebElemente</a:t>
          </a:r>
          <a:r>
            <a:rPr lang="de-DE" dirty="0"/>
            <a:t>, die per </a:t>
          </a:r>
          <a:r>
            <a:rPr lang="de-DE" i="1" dirty="0" err="1"/>
            <a:t>name</a:t>
          </a:r>
          <a:r>
            <a:rPr lang="de-DE" dirty="0"/>
            <a:t>, </a:t>
          </a:r>
          <a:r>
            <a:rPr lang="de-DE" i="1" dirty="0" err="1"/>
            <a:t>id</a:t>
          </a:r>
          <a:r>
            <a:rPr lang="de-DE" dirty="0"/>
            <a:t>, </a:t>
          </a:r>
          <a:r>
            <a:rPr lang="de-DE" i="1" dirty="0" err="1"/>
            <a:t>className</a:t>
          </a:r>
          <a:r>
            <a:rPr lang="de-DE" dirty="0"/>
            <a:t>, </a:t>
          </a:r>
          <a:r>
            <a:rPr lang="de-DE" i="1" dirty="0" err="1"/>
            <a:t>xpath</a:t>
          </a:r>
          <a:r>
            <a:rPr lang="de-DE" dirty="0"/>
            <a:t>, … angesteuert werden können</a:t>
          </a:r>
        </a:p>
      </dgm:t>
    </dgm:pt>
    <dgm:pt modelId="{00A75D35-D44E-6544-93A2-CBC54621D939}" type="parTrans" cxnId="{90846A5B-225A-FB4B-8C39-2C034D122BA2}">
      <dgm:prSet/>
      <dgm:spPr/>
      <dgm:t>
        <a:bodyPr/>
        <a:lstStyle/>
        <a:p>
          <a:endParaRPr lang="de-DE"/>
        </a:p>
      </dgm:t>
    </dgm:pt>
    <dgm:pt modelId="{736B5078-080A-744E-A45D-FEEB63A627D0}" type="sibTrans" cxnId="{90846A5B-225A-FB4B-8C39-2C034D122BA2}">
      <dgm:prSet/>
      <dgm:spPr/>
      <dgm:t>
        <a:bodyPr/>
        <a:lstStyle/>
        <a:p>
          <a:endParaRPr lang="de-DE"/>
        </a:p>
      </dgm:t>
    </dgm:pt>
    <dgm:pt modelId="{E86FFC00-34D0-B240-8408-1D4581E81907}">
      <dgm:prSet phldrT="[Text]"/>
      <dgm:spPr/>
      <dgm:t>
        <a:bodyPr/>
        <a:lstStyle/>
        <a:p>
          <a:r>
            <a:rPr lang="de-DE" dirty="0"/>
            <a:t>Browser</a:t>
          </a:r>
        </a:p>
      </dgm:t>
    </dgm:pt>
    <dgm:pt modelId="{2CA96062-C586-0342-BE8A-05221BF8A7D6}" type="parTrans" cxnId="{A6D843D1-2180-314D-BEFD-CB2E6D7D464B}">
      <dgm:prSet/>
      <dgm:spPr/>
      <dgm:t>
        <a:bodyPr/>
        <a:lstStyle/>
        <a:p>
          <a:endParaRPr lang="de-DE"/>
        </a:p>
      </dgm:t>
    </dgm:pt>
    <dgm:pt modelId="{0B6E2FC5-8E47-2347-A562-4D5B181FA4E4}" type="sibTrans" cxnId="{A6D843D1-2180-314D-BEFD-CB2E6D7D464B}">
      <dgm:prSet/>
      <dgm:spPr/>
      <dgm:t>
        <a:bodyPr/>
        <a:lstStyle/>
        <a:p>
          <a:endParaRPr lang="de-DE"/>
        </a:p>
      </dgm:t>
    </dgm:pt>
    <dgm:pt modelId="{BB5DA5FB-D69E-A940-86F0-9135C89ECDBF}">
      <dgm:prSet phldrT="[Text]"/>
      <dgm:spPr/>
      <dgm:t>
        <a:bodyPr/>
        <a:lstStyle/>
        <a:p>
          <a:r>
            <a:rPr lang="de-DE" dirty="0" err="1"/>
            <a:t>PageSteps</a:t>
          </a:r>
          <a:r>
            <a:rPr lang="de-DE" dirty="0"/>
            <a:t> interagieren über die </a:t>
          </a:r>
          <a:r>
            <a:rPr lang="de-DE" dirty="0" err="1"/>
            <a:t>WebElemente</a:t>
          </a:r>
          <a:r>
            <a:rPr lang="de-DE" dirty="0"/>
            <a:t> des PageObject auf dem Browser</a:t>
          </a:r>
        </a:p>
      </dgm:t>
    </dgm:pt>
    <dgm:pt modelId="{15DCF61A-307A-DB45-BF3E-7376AABB1111}" type="parTrans" cxnId="{83EEB34C-C0FE-4F4C-A446-2E8B2E0460C2}">
      <dgm:prSet/>
      <dgm:spPr/>
      <dgm:t>
        <a:bodyPr/>
        <a:lstStyle/>
        <a:p>
          <a:endParaRPr lang="de-DE"/>
        </a:p>
      </dgm:t>
    </dgm:pt>
    <dgm:pt modelId="{72645D7A-E4E9-B340-AB9E-15B0923E9813}" type="sibTrans" cxnId="{83EEB34C-C0FE-4F4C-A446-2E8B2E0460C2}">
      <dgm:prSet/>
      <dgm:spPr/>
      <dgm:t>
        <a:bodyPr/>
        <a:lstStyle/>
        <a:p>
          <a:endParaRPr lang="de-DE"/>
        </a:p>
      </dgm:t>
    </dgm:pt>
    <dgm:pt modelId="{DB4C5419-74DB-E547-A240-C6A92E8781A0}" type="pres">
      <dgm:prSet presAssocID="{B2FCB7CF-90E6-2E42-B330-CAE2DE9B7E41}" presName="linearFlow" presStyleCnt="0">
        <dgm:presLayoutVars>
          <dgm:dir/>
          <dgm:animLvl val="lvl"/>
          <dgm:resizeHandles val="exact"/>
        </dgm:presLayoutVars>
      </dgm:prSet>
      <dgm:spPr/>
    </dgm:pt>
    <dgm:pt modelId="{CE14F614-F45A-954C-BFD5-282A8510C28E}" type="pres">
      <dgm:prSet presAssocID="{9FA9E3EE-A48A-8D46-848E-B05C1EBA58C1}" presName="composite" presStyleCnt="0"/>
      <dgm:spPr/>
    </dgm:pt>
    <dgm:pt modelId="{E7346FC4-68DA-C548-91D9-1E0DA8FD1650}" type="pres">
      <dgm:prSet presAssocID="{9FA9E3EE-A48A-8D46-848E-B05C1EBA58C1}" presName="parTx" presStyleLbl="node1" presStyleIdx="0" presStyleCnt="3">
        <dgm:presLayoutVars>
          <dgm:chMax val="0"/>
          <dgm:chPref val="0"/>
          <dgm:bulletEnabled val="1"/>
        </dgm:presLayoutVars>
      </dgm:prSet>
      <dgm:spPr/>
    </dgm:pt>
    <dgm:pt modelId="{C82D2FCC-8AD8-CE4D-895D-F65B71E79501}" type="pres">
      <dgm:prSet presAssocID="{9FA9E3EE-A48A-8D46-848E-B05C1EBA58C1}" presName="parSh" presStyleLbl="node1" presStyleIdx="0" presStyleCnt="3"/>
      <dgm:spPr/>
    </dgm:pt>
    <dgm:pt modelId="{5367F2CC-0AA7-7A47-91E7-84E95D627C1B}" type="pres">
      <dgm:prSet presAssocID="{9FA9E3EE-A48A-8D46-848E-B05C1EBA58C1}" presName="desTx" presStyleLbl="fgAcc1" presStyleIdx="0" presStyleCnt="3">
        <dgm:presLayoutVars>
          <dgm:bulletEnabled val="1"/>
        </dgm:presLayoutVars>
      </dgm:prSet>
      <dgm:spPr/>
    </dgm:pt>
    <dgm:pt modelId="{456DBFD5-F047-224D-99D4-445DAADFCD8E}" type="pres">
      <dgm:prSet presAssocID="{F9D481DF-D38A-344E-BA35-1B9E20B5B190}" presName="sibTrans" presStyleLbl="sibTrans2D1" presStyleIdx="0" presStyleCnt="2"/>
      <dgm:spPr/>
    </dgm:pt>
    <dgm:pt modelId="{2FED223D-35F5-ED4E-B46B-2AE233711153}" type="pres">
      <dgm:prSet presAssocID="{F9D481DF-D38A-344E-BA35-1B9E20B5B190}" presName="connTx" presStyleLbl="sibTrans2D1" presStyleIdx="0" presStyleCnt="2"/>
      <dgm:spPr/>
    </dgm:pt>
    <dgm:pt modelId="{74196E42-0B63-F244-A4C0-9294D635E8DC}" type="pres">
      <dgm:prSet presAssocID="{8718F18F-09C8-4846-86CE-94CCAFDE41E2}" presName="composite" presStyleCnt="0"/>
      <dgm:spPr/>
    </dgm:pt>
    <dgm:pt modelId="{B77E1770-32FA-E24E-97E2-B515A085F7C3}" type="pres">
      <dgm:prSet presAssocID="{8718F18F-09C8-4846-86CE-94CCAFDE41E2}" presName="parTx" presStyleLbl="node1" presStyleIdx="0" presStyleCnt="3">
        <dgm:presLayoutVars>
          <dgm:chMax val="0"/>
          <dgm:chPref val="0"/>
          <dgm:bulletEnabled val="1"/>
        </dgm:presLayoutVars>
      </dgm:prSet>
      <dgm:spPr/>
    </dgm:pt>
    <dgm:pt modelId="{239E82A2-6A00-9745-8628-656489F36569}" type="pres">
      <dgm:prSet presAssocID="{8718F18F-09C8-4846-86CE-94CCAFDE41E2}" presName="parSh" presStyleLbl="node1" presStyleIdx="1" presStyleCnt="3"/>
      <dgm:spPr/>
    </dgm:pt>
    <dgm:pt modelId="{E08162C6-7FB9-9F47-9612-90AE120CFEED}" type="pres">
      <dgm:prSet presAssocID="{8718F18F-09C8-4846-86CE-94CCAFDE41E2}" presName="desTx" presStyleLbl="fgAcc1" presStyleIdx="1" presStyleCnt="3">
        <dgm:presLayoutVars>
          <dgm:bulletEnabled val="1"/>
        </dgm:presLayoutVars>
      </dgm:prSet>
      <dgm:spPr/>
    </dgm:pt>
    <dgm:pt modelId="{5007FC8D-4FBE-4941-A6B9-6D0C40884710}" type="pres">
      <dgm:prSet presAssocID="{7EEB7645-D8C0-F949-AED0-23F7C5787DE7}" presName="sibTrans" presStyleLbl="sibTrans2D1" presStyleIdx="1" presStyleCnt="2"/>
      <dgm:spPr/>
    </dgm:pt>
    <dgm:pt modelId="{4CF06C2E-94F2-7743-9CEE-201CFB05BBB7}" type="pres">
      <dgm:prSet presAssocID="{7EEB7645-D8C0-F949-AED0-23F7C5787DE7}" presName="connTx" presStyleLbl="sibTrans2D1" presStyleIdx="1" presStyleCnt="2"/>
      <dgm:spPr/>
    </dgm:pt>
    <dgm:pt modelId="{5E6F466E-A22F-674D-BE3F-D26F8A8E7742}" type="pres">
      <dgm:prSet presAssocID="{E86FFC00-34D0-B240-8408-1D4581E81907}" presName="composite" presStyleCnt="0"/>
      <dgm:spPr/>
    </dgm:pt>
    <dgm:pt modelId="{1AEAEB28-5108-6245-A73A-7C261BDEA58B}" type="pres">
      <dgm:prSet presAssocID="{E86FFC00-34D0-B240-8408-1D4581E81907}" presName="parTx" presStyleLbl="node1" presStyleIdx="1" presStyleCnt="3">
        <dgm:presLayoutVars>
          <dgm:chMax val="0"/>
          <dgm:chPref val="0"/>
          <dgm:bulletEnabled val="1"/>
        </dgm:presLayoutVars>
      </dgm:prSet>
      <dgm:spPr/>
    </dgm:pt>
    <dgm:pt modelId="{5D1D52D0-6583-9348-99C1-79E9A1CF8FD4}" type="pres">
      <dgm:prSet presAssocID="{E86FFC00-34D0-B240-8408-1D4581E81907}" presName="parSh" presStyleLbl="node1" presStyleIdx="2" presStyleCnt="3"/>
      <dgm:spPr/>
    </dgm:pt>
    <dgm:pt modelId="{987979C1-E718-6841-8AF8-938B1A4A9961}" type="pres">
      <dgm:prSet presAssocID="{E86FFC00-34D0-B240-8408-1D4581E81907}" presName="desTx" presStyleLbl="fgAcc1" presStyleIdx="2" presStyleCnt="3">
        <dgm:presLayoutVars>
          <dgm:bulletEnabled val="1"/>
        </dgm:presLayoutVars>
      </dgm:prSet>
      <dgm:spPr/>
    </dgm:pt>
  </dgm:ptLst>
  <dgm:cxnLst>
    <dgm:cxn modelId="{10A2E929-42A7-3342-98FC-D0DB8C724797}" type="presOf" srcId="{9FA9E3EE-A48A-8D46-848E-B05C1EBA58C1}" destId="{C82D2FCC-8AD8-CE4D-895D-F65B71E79501}" srcOrd="1" destOrd="0" presId="urn:microsoft.com/office/officeart/2005/8/layout/process3"/>
    <dgm:cxn modelId="{1ED7C531-07DC-0340-8A3C-045B8BA07429}" srcId="{B2FCB7CF-90E6-2E42-B330-CAE2DE9B7E41}" destId="{8718F18F-09C8-4846-86CE-94CCAFDE41E2}" srcOrd="1" destOrd="0" parTransId="{DE6676BF-596C-394B-B1DE-347067270AD3}" sibTransId="{7EEB7645-D8C0-F949-AED0-23F7C5787DE7}"/>
    <dgm:cxn modelId="{6FC7A033-06D8-8847-8B51-2F127EEBBD2F}" type="presOf" srcId="{42B6B9AF-C619-AA43-85BF-FA13732E137D}" destId="{E08162C6-7FB9-9F47-9612-90AE120CFEED}" srcOrd="0" destOrd="0" presId="urn:microsoft.com/office/officeart/2005/8/layout/process3"/>
    <dgm:cxn modelId="{AEB5BA34-E616-FA42-88AE-F052F5E294FF}" type="presOf" srcId="{7EEB7645-D8C0-F949-AED0-23F7C5787DE7}" destId="{4CF06C2E-94F2-7743-9CEE-201CFB05BBB7}" srcOrd="1" destOrd="0" presId="urn:microsoft.com/office/officeart/2005/8/layout/process3"/>
    <dgm:cxn modelId="{CC04C23C-6EF9-E04C-B20B-D563443C4C7B}" srcId="{9FA9E3EE-A48A-8D46-848E-B05C1EBA58C1}" destId="{2472D38B-F3F7-6E47-85A0-2D8BBE823CFB}" srcOrd="0" destOrd="0" parTransId="{822659DE-9593-484A-96EA-9EBCEE028A23}" sibTransId="{2A43DB30-D758-6147-B1D5-829ACC88C090}"/>
    <dgm:cxn modelId="{F5A1EC48-A5F9-4441-9CE2-E5395B8E62AC}" type="presOf" srcId="{E86FFC00-34D0-B240-8408-1D4581E81907}" destId="{5D1D52D0-6583-9348-99C1-79E9A1CF8FD4}" srcOrd="1" destOrd="0" presId="urn:microsoft.com/office/officeart/2005/8/layout/process3"/>
    <dgm:cxn modelId="{76294B4C-5AE3-B841-B41C-4966F444631E}" srcId="{B2FCB7CF-90E6-2E42-B330-CAE2DE9B7E41}" destId="{9FA9E3EE-A48A-8D46-848E-B05C1EBA58C1}" srcOrd="0" destOrd="0" parTransId="{204545F3-B202-614B-8E9B-A2643058AC7A}" sibTransId="{F9D481DF-D38A-344E-BA35-1B9E20B5B190}"/>
    <dgm:cxn modelId="{B6F9664C-DBF4-2942-8503-369F75E91BDA}" type="presOf" srcId="{BB5DA5FB-D69E-A940-86F0-9135C89ECDBF}" destId="{987979C1-E718-6841-8AF8-938B1A4A9961}" srcOrd="0" destOrd="0" presId="urn:microsoft.com/office/officeart/2005/8/layout/process3"/>
    <dgm:cxn modelId="{83EEB34C-C0FE-4F4C-A446-2E8B2E0460C2}" srcId="{E86FFC00-34D0-B240-8408-1D4581E81907}" destId="{BB5DA5FB-D69E-A940-86F0-9135C89ECDBF}" srcOrd="0" destOrd="0" parTransId="{15DCF61A-307A-DB45-BF3E-7376AABB1111}" sibTransId="{72645D7A-E4E9-B340-AB9E-15B0923E9813}"/>
    <dgm:cxn modelId="{90846A5B-225A-FB4B-8C39-2C034D122BA2}" srcId="{8718F18F-09C8-4846-86CE-94CCAFDE41E2}" destId="{42B6B9AF-C619-AA43-85BF-FA13732E137D}" srcOrd="0" destOrd="0" parTransId="{00A75D35-D44E-6544-93A2-CBC54621D939}" sibTransId="{736B5078-080A-744E-A45D-FEEB63A627D0}"/>
    <dgm:cxn modelId="{70A4DA7A-7234-B24A-A713-FB5AB915A6CC}" type="presOf" srcId="{8718F18F-09C8-4846-86CE-94CCAFDE41E2}" destId="{B77E1770-32FA-E24E-97E2-B515A085F7C3}" srcOrd="0" destOrd="0" presId="urn:microsoft.com/office/officeart/2005/8/layout/process3"/>
    <dgm:cxn modelId="{7269407D-53E6-B343-8EE2-7A20AC2E4D81}" type="presOf" srcId="{E86FFC00-34D0-B240-8408-1D4581E81907}" destId="{1AEAEB28-5108-6245-A73A-7C261BDEA58B}" srcOrd="0" destOrd="0" presId="urn:microsoft.com/office/officeart/2005/8/layout/process3"/>
    <dgm:cxn modelId="{D239BA83-7F20-8643-BEF3-ABA78DF50E88}" type="presOf" srcId="{9FA9E3EE-A48A-8D46-848E-B05C1EBA58C1}" destId="{E7346FC4-68DA-C548-91D9-1E0DA8FD1650}" srcOrd="0" destOrd="0" presId="urn:microsoft.com/office/officeart/2005/8/layout/process3"/>
    <dgm:cxn modelId="{974FDAB8-7207-C640-A698-4910F055223B}" type="presOf" srcId="{2472D38B-F3F7-6E47-85A0-2D8BBE823CFB}" destId="{5367F2CC-0AA7-7A47-91E7-84E95D627C1B}" srcOrd="0" destOrd="0" presId="urn:microsoft.com/office/officeart/2005/8/layout/process3"/>
    <dgm:cxn modelId="{357FD1CC-D1D8-CC4D-AEFC-F56524F5A686}" type="presOf" srcId="{B2FCB7CF-90E6-2E42-B330-CAE2DE9B7E41}" destId="{DB4C5419-74DB-E547-A240-C6A92E8781A0}" srcOrd="0" destOrd="0" presId="urn:microsoft.com/office/officeart/2005/8/layout/process3"/>
    <dgm:cxn modelId="{A6D843D1-2180-314D-BEFD-CB2E6D7D464B}" srcId="{B2FCB7CF-90E6-2E42-B330-CAE2DE9B7E41}" destId="{E86FFC00-34D0-B240-8408-1D4581E81907}" srcOrd="2" destOrd="0" parTransId="{2CA96062-C586-0342-BE8A-05221BF8A7D6}" sibTransId="{0B6E2FC5-8E47-2347-A562-4D5B181FA4E4}"/>
    <dgm:cxn modelId="{BDF1E3DA-5282-754D-A54C-FB9A2651C11B}" type="presOf" srcId="{7EEB7645-D8C0-F949-AED0-23F7C5787DE7}" destId="{5007FC8D-4FBE-4941-A6B9-6D0C40884710}" srcOrd="0" destOrd="0" presId="urn:microsoft.com/office/officeart/2005/8/layout/process3"/>
    <dgm:cxn modelId="{07BFC2DB-C80E-4F4D-A117-07915CC767FF}" type="presOf" srcId="{F9D481DF-D38A-344E-BA35-1B9E20B5B190}" destId="{456DBFD5-F047-224D-99D4-445DAADFCD8E}" srcOrd="0" destOrd="0" presId="urn:microsoft.com/office/officeart/2005/8/layout/process3"/>
    <dgm:cxn modelId="{8F4C23E0-C59F-0A4A-9BB5-5070A11F74AA}" type="presOf" srcId="{F9D481DF-D38A-344E-BA35-1B9E20B5B190}" destId="{2FED223D-35F5-ED4E-B46B-2AE233711153}" srcOrd="1" destOrd="0" presId="urn:microsoft.com/office/officeart/2005/8/layout/process3"/>
    <dgm:cxn modelId="{7F335BEF-A2B6-1B40-B82D-3EDD97468A32}" type="presOf" srcId="{8718F18F-09C8-4846-86CE-94CCAFDE41E2}" destId="{239E82A2-6A00-9745-8628-656489F36569}" srcOrd="1" destOrd="0" presId="urn:microsoft.com/office/officeart/2005/8/layout/process3"/>
    <dgm:cxn modelId="{8E74DB57-D458-9F4C-8A31-9A1ED9AA8AA3}" type="presParOf" srcId="{DB4C5419-74DB-E547-A240-C6A92E8781A0}" destId="{CE14F614-F45A-954C-BFD5-282A8510C28E}" srcOrd="0" destOrd="0" presId="urn:microsoft.com/office/officeart/2005/8/layout/process3"/>
    <dgm:cxn modelId="{58F80DB8-B48E-9F4C-A62A-F823D6AF3B3F}" type="presParOf" srcId="{CE14F614-F45A-954C-BFD5-282A8510C28E}" destId="{E7346FC4-68DA-C548-91D9-1E0DA8FD1650}" srcOrd="0" destOrd="0" presId="urn:microsoft.com/office/officeart/2005/8/layout/process3"/>
    <dgm:cxn modelId="{8594B81E-83A7-F04C-9555-C48CC8A87D2B}" type="presParOf" srcId="{CE14F614-F45A-954C-BFD5-282A8510C28E}" destId="{C82D2FCC-8AD8-CE4D-895D-F65B71E79501}" srcOrd="1" destOrd="0" presId="urn:microsoft.com/office/officeart/2005/8/layout/process3"/>
    <dgm:cxn modelId="{4414428D-406F-5F47-A25B-EB83C3E08ED2}" type="presParOf" srcId="{CE14F614-F45A-954C-BFD5-282A8510C28E}" destId="{5367F2CC-0AA7-7A47-91E7-84E95D627C1B}" srcOrd="2" destOrd="0" presId="urn:microsoft.com/office/officeart/2005/8/layout/process3"/>
    <dgm:cxn modelId="{DC055653-2370-9143-B5F3-EED8D4D7891D}" type="presParOf" srcId="{DB4C5419-74DB-E547-A240-C6A92E8781A0}" destId="{456DBFD5-F047-224D-99D4-445DAADFCD8E}" srcOrd="1" destOrd="0" presId="urn:microsoft.com/office/officeart/2005/8/layout/process3"/>
    <dgm:cxn modelId="{7C565615-16EE-4D41-96A5-BF38D2F80CC3}" type="presParOf" srcId="{456DBFD5-F047-224D-99D4-445DAADFCD8E}" destId="{2FED223D-35F5-ED4E-B46B-2AE233711153}" srcOrd="0" destOrd="0" presId="urn:microsoft.com/office/officeart/2005/8/layout/process3"/>
    <dgm:cxn modelId="{18E464E1-E0E3-7941-B7E3-1B8081B90240}" type="presParOf" srcId="{DB4C5419-74DB-E547-A240-C6A92E8781A0}" destId="{74196E42-0B63-F244-A4C0-9294D635E8DC}" srcOrd="2" destOrd="0" presId="urn:microsoft.com/office/officeart/2005/8/layout/process3"/>
    <dgm:cxn modelId="{F396F1E9-C908-6942-87DC-788879A01D7A}" type="presParOf" srcId="{74196E42-0B63-F244-A4C0-9294D635E8DC}" destId="{B77E1770-32FA-E24E-97E2-B515A085F7C3}" srcOrd="0" destOrd="0" presId="urn:microsoft.com/office/officeart/2005/8/layout/process3"/>
    <dgm:cxn modelId="{9D602815-5BF0-C746-809E-744F5726653A}" type="presParOf" srcId="{74196E42-0B63-F244-A4C0-9294D635E8DC}" destId="{239E82A2-6A00-9745-8628-656489F36569}" srcOrd="1" destOrd="0" presId="urn:microsoft.com/office/officeart/2005/8/layout/process3"/>
    <dgm:cxn modelId="{F11F17E4-D300-014E-9578-0164221FA4DD}" type="presParOf" srcId="{74196E42-0B63-F244-A4C0-9294D635E8DC}" destId="{E08162C6-7FB9-9F47-9612-90AE120CFEED}" srcOrd="2" destOrd="0" presId="urn:microsoft.com/office/officeart/2005/8/layout/process3"/>
    <dgm:cxn modelId="{3DBA42E3-184F-BA4B-B147-C8015D194A31}" type="presParOf" srcId="{DB4C5419-74DB-E547-A240-C6A92E8781A0}" destId="{5007FC8D-4FBE-4941-A6B9-6D0C40884710}" srcOrd="3" destOrd="0" presId="urn:microsoft.com/office/officeart/2005/8/layout/process3"/>
    <dgm:cxn modelId="{CDBB8E49-A527-A24E-A0F7-CA2E88DAABC5}" type="presParOf" srcId="{5007FC8D-4FBE-4941-A6B9-6D0C40884710}" destId="{4CF06C2E-94F2-7743-9CEE-201CFB05BBB7}" srcOrd="0" destOrd="0" presId="urn:microsoft.com/office/officeart/2005/8/layout/process3"/>
    <dgm:cxn modelId="{F445443A-805B-474E-A6B6-DACBFD83BF66}" type="presParOf" srcId="{DB4C5419-74DB-E547-A240-C6A92E8781A0}" destId="{5E6F466E-A22F-674D-BE3F-D26F8A8E7742}" srcOrd="4" destOrd="0" presId="urn:microsoft.com/office/officeart/2005/8/layout/process3"/>
    <dgm:cxn modelId="{C32DE92C-10E1-FD4A-87EC-2AC6F28DDC2F}" type="presParOf" srcId="{5E6F466E-A22F-674D-BE3F-D26F8A8E7742}" destId="{1AEAEB28-5108-6245-A73A-7C261BDEA58B}" srcOrd="0" destOrd="0" presId="urn:microsoft.com/office/officeart/2005/8/layout/process3"/>
    <dgm:cxn modelId="{8B9360DA-F873-7741-B8E4-BF1E76E7A6EB}" type="presParOf" srcId="{5E6F466E-A22F-674D-BE3F-D26F8A8E7742}" destId="{5D1D52D0-6583-9348-99C1-79E9A1CF8FD4}" srcOrd="1" destOrd="0" presId="urn:microsoft.com/office/officeart/2005/8/layout/process3"/>
    <dgm:cxn modelId="{E23814BE-44DD-5F4E-BE74-1524579795B3}" type="presParOf" srcId="{5E6F466E-A22F-674D-BE3F-D26F8A8E7742}" destId="{987979C1-E718-6841-8AF8-938B1A4A9961}" srcOrd="2" destOrd="0" presId="urn:microsoft.com/office/officeart/2005/8/layout/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82D2FCC-8AD8-CE4D-895D-F65B71E79501}">
      <dsp:nvSpPr>
        <dsp:cNvPr id="0" name=""/>
        <dsp:cNvSpPr/>
      </dsp:nvSpPr>
      <dsp:spPr>
        <a:xfrm>
          <a:off x="5171" y="129704"/>
          <a:ext cx="2351617" cy="8208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135128" rIns="135128" bIns="72390" numCol="1" spcCol="1270" anchor="t" anchorCtr="0">
          <a:noAutofit/>
        </a:bodyPr>
        <a:lstStyle/>
        <a:p>
          <a:pPr marL="0" lvl="0" indent="0" algn="l" defTabSz="844550">
            <a:lnSpc>
              <a:spcPct val="90000"/>
            </a:lnSpc>
            <a:spcBef>
              <a:spcPct val="0"/>
            </a:spcBef>
            <a:spcAft>
              <a:spcPct val="35000"/>
            </a:spcAft>
            <a:buNone/>
          </a:pPr>
          <a:r>
            <a:rPr lang="de-DE" sz="1900" kern="1200" dirty="0"/>
            <a:t>Story / Feature</a:t>
          </a:r>
        </a:p>
      </dsp:txBody>
      <dsp:txXfrm>
        <a:off x="5171" y="129704"/>
        <a:ext cx="2351617" cy="547200"/>
      </dsp:txXfrm>
    </dsp:sp>
    <dsp:sp modelId="{5367F2CC-0AA7-7A47-91E7-84E95D627C1B}">
      <dsp:nvSpPr>
        <dsp:cNvPr id="0" name=""/>
        <dsp:cNvSpPr/>
      </dsp:nvSpPr>
      <dsp:spPr>
        <a:xfrm>
          <a:off x="486828" y="676904"/>
          <a:ext cx="2351617" cy="167580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5128" tIns="135128" rIns="135128" bIns="135128" numCol="1" spcCol="1270" anchor="t" anchorCtr="0">
          <a:noAutofit/>
        </a:bodyPr>
        <a:lstStyle/>
        <a:p>
          <a:pPr marL="171450" lvl="1" indent="-171450" algn="l" defTabSz="844550">
            <a:lnSpc>
              <a:spcPct val="90000"/>
            </a:lnSpc>
            <a:spcBef>
              <a:spcPct val="0"/>
            </a:spcBef>
            <a:spcAft>
              <a:spcPct val="15000"/>
            </a:spcAft>
            <a:buChar char="•"/>
          </a:pPr>
          <a:r>
            <a:rPr lang="de-DE" sz="1900" kern="1200" dirty="0"/>
            <a:t>repräsentiert einen Teil der Fachlichkeit</a:t>
          </a:r>
        </a:p>
        <a:p>
          <a:pPr marL="171450" lvl="1" indent="-171450" algn="l" defTabSz="844550">
            <a:lnSpc>
              <a:spcPct val="90000"/>
            </a:lnSpc>
            <a:spcBef>
              <a:spcPct val="0"/>
            </a:spcBef>
            <a:spcAft>
              <a:spcPct val="15000"/>
            </a:spcAft>
            <a:buChar char="•"/>
          </a:pPr>
          <a:r>
            <a:rPr lang="de-DE" sz="1900" kern="1200" dirty="0"/>
            <a:t>besteht aus 1…n Szenarien</a:t>
          </a:r>
        </a:p>
      </dsp:txBody>
      <dsp:txXfrm>
        <a:off x="535911" y="725987"/>
        <a:ext cx="2253451" cy="1577634"/>
      </dsp:txXfrm>
    </dsp:sp>
    <dsp:sp modelId="{456DBFD5-F047-224D-99D4-445DAADFCD8E}">
      <dsp:nvSpPr>
        <dsp:cNvPr id="0" name=""/>
        <dsp:cNvSpPr/>
      </dsp:nvSpPr>
      <dsp:spPr>
        <a:xfrm>
          <a:off x="2713286" y="110562"/>
          <a:ext cx="755773" cy="58548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de-DE" sz="1500" kern="1200"/>
        </a:p>
      </dsp:txBody>
      <dsp:txXfrm>
        <a:off x="2713286" y="227659"/>
        <a:ext cx="580128" cy="351290"/>
      </dsp:txXfrm>
    </dsp:sp>
    <dsp:sp modelId="{239E82A2-6A00-9745-8628-656489F36569}">
      <dsp:nvSpPr>
        <dsp:cNvPr id="0" name=""/>
        <dsp:cNvSpPr/>
      </dsp:nvSpPr>
      <dsp:spPr>
        <a:xfrm>
          <a:off x="3782776" y="129704"/>
          <a:ext cx="2351617" cy="8208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135128" rIns="135128" bIns="72390" numCol="1" spcCol="1270" anchor="t" anchorCtr="0">
          <a:noAutofit/>
        </a:bodyPr>
        <a:lstStyle/>
        <a:p>
          <a:pPr marL="0" lvl="0" indent="0" algn="l" defTabSz="844550">
            <a:lnSpc>
              <a:spcPct val="90000"/>
            </a:lnSpc>
            <a:spcBef>
              <a:spcPct val="0"/>
            </a:spcBef>
            <a:spcAft>
              <a:spcPct val="35000"/>
            </a:spcAft>
            <a:buNone/>
          </a:pPr>
          <a:r>
            <a:rPr lang="de-DE" sz="1900" kern="1200" dirty="0"/>
            <a:t>Szenario</a:t>
          </a:r>
        </a:p>
      </dsp:txBody>
      <dsp:txXfrm>
        <a:off x="3782776" y="129704"/>
        <a:ext cx="2351617" cy="547200"/>
      </dsp:txXfrm>
    </dsp:sp>
    <dsp:sp modelId="{E08162C6-7FB9-9F47-9612-90AE120CFEED}">
      <dsp:nvSpPr>
        <dsp:cNvPr id="0" name=""/>
        <dsp:cNvSpPr/>
      </dsp:nvSpPr>
      <dsp:spPr>
        <a:xfrm>
          <a:off x="4264433" y="676904"/>
          <a:ext cx="2351617" cy="167580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5128" tIns="135128" rIns="135128" bIns="135128" numCol="1" spcCol="1270" anchor="t" anchorCtr="0">
          <a:noAutofit/>
        </a:bodyPr>
        <a:lstStyle/>
        <a:p>
          <a:pPr marL="171450" lvl="1" indent="-171450" algn="l" defTabSz="844550">
            <a:lnSpc>
              <a:spcPct val="90000"/>
            </a:lnSpc>
            <a:spcBef>
              <a:spcPct val="0"/>
            </a:spcBef>
            <a:spcAft>
              <a:spcPct val="15000"/>
            </a:spcAft>
            <a:buChar char="•"/>
          </a:pPr>
          <a:r>
            <a:rPr lang="de-DE" sz="1900" kern="1200" dirty="0"/>
            <a:t>repräsentiert ein konkretes fachliches Fallbeispiel</a:t>
          </a:r>
        </a:p>
      </dsp:txBody>
      <dsp:txXfrm>
        <a:off x="4313516" y="725987"/>
        <a:ext cx="2253451" cy="1577634"/>
      </dsp:txXfrm>
    </dsp:sp>
    <dsp:sp modelId="{5007FC8D-4FBE-4941-A6B9-6D0C40884710}">
      <dsp:nvSpPr>
        <dsp:cNvPr id="0" name=""/>
        <dsp:cNvSpPr/>
      </dsp:nvSpPr>
      <dsp:spPr>
        <a:xfrm>
          <a:off x="6490890" y="110562"/>
          <a:ext cx="755773" cy="58548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de-DE" sz="1500" kern="1200"/>
        </a:p>
      </dsp:txBody>
      <dsp:txXfrm>
        <a:off x="6490890" y="227659"/>
        <a:ext cx="580128" cy="351290"/>
      </dsp:txXfrm>
    </dsp:sp>
    <dsp:sp modelId="{5D1D52D0-6583-9348-99C1-79E9A1CF8FD4}">
      <dsp:nvSpPr>
        <dsp:cNvPr id="0" name=""/>
        <dsp:cNvSpPr/>
      </dsp:nvSpPr>
      <dsp:spPr>
        <a:xfrm>
          <a:off x="7560380" y="129704"/>
          <a:ext cx="2351617" cy="8208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135128" rIns="135128" bIns="72390" numCol="1" spcCol="1270" anchor="t" anchorCtr="0">
          <a:noAutofit/>
        </a:bodyPr>
        <a:lstStyle/>
        <a:p>
          <a:pPr marL="0" lvl="0" indent="0" algn="l" defTabSz="844550">
            <a:lnSpc>
              <a:spcPct val="90000"/>
            </a:lnSpc>
            <a:spcBef>
              <a:spcPct val="0"/>
            </a:spcBef>
            <a:spcAft>
              <a:spcPct val="35000"/>
            </a:spcAft>
            <a:buNone/>
          </a:pPr>
          <a:r>
            <a:rPr lang="de-DE" sz="1900" kern="1200" dirty="0" err="1"/>
            <a:t>Step</a:t>
          </a:r>
          <a:endParaRPr lang="de-DE" sz="1900" kern="1200" dirty="0"/>
        </a:p>
      </dsp:txBody>
      <dsp:txXfrm>
        <a:off x="7560380" y="129704"/>
        <a:ext cx="2351617" cy="547200"/>
      </dsp:txXfrm>
    </dsp:sp>
    <dsp:sp modelId="{987979C1-E718-6841-8AF8-938B1A4A9961}">
      <dsp:nvSpPr>
        <dsp:cNvPr id="0" name=""/>
        <dsp:cNvSpPr/>
      </dsp:nvSpPr>
      <dsp:spPr>
        <a:xfrm>
          <a:off x="8042037" y="676904"/>
          <a:ext cx="2351617" cy="167580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5128" tIns="135128" rIns="135128" bIns="135128" numCol="1" spcCol="1270" anchor="t" anchorCtr="0">
          <a:noAutofit/>
        </a:bodyPr>
        <a:lstStyle/>
        <a:p>
          <a:pPr marL="171450" lvl="1" indent="-171450" algn="l" defTabSz="844550">
            <a:lnSpc>
              <a:spcPct val="90000"/>
            </a:lnSpc>
            <a:spcBef>
              <a:spcPct val="0"/>
            </a:spcBef>
            <a:spcAft>
              <a:spcPct val="15000"/>
            </a:spcAft>
            <a:buChar char="•"/>
          </a:pPr>
          <a:r>
            <a:rPr lang="de-DE" sz="1900" kern="1200" dirty="0"/>
            <a:t>repräsentiert einen Schritt von </a:t>
          </a:r>
          <a:r>
            <a:rPr lang="de-DE" sz="1900" i="1" kern="1200" dirty="0"/>
            <a:t>Given-</a:t>
          </a:r>
          <a:r>
            <a:rPr lang="de-DE" sz="1900" i="1" kern="1200" dirty="0" err="1"/>
            <a:t>When</a:t>
          </a:r>
          <a:r>
            <a:rPr lang="de-DE" sz="1900" i="1" kern="1200" dirty="0"/>
            <a:t>-</a:t>
          </a:r>
          <a:r>
            <a:rPr lang="de-DE" sz="1900" i="1" kern="1200" dirty="0" err="1"/>
            <a:t>Then</a:t>
          </a:r>
          <a:r>
            <a:rPr lang="de-DE" sz="1900" kern="1200" dirty="0"/>
            <a:t> </a:t>
          </a:r>
        </a:p>
      </dsp:txBody>
      <dsp:txXfrm>
        <a:off x="8091120" y="725987"/>
        <a:ext cx="2253451" cy="157763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82D2FCC-8AD8-CE4D-895D-F65B71E79501}">
      <dsp:nvSpPr>
        <dsp:cNvPr id="0" name=""/>
        <dsp:cNvSpPr/>
      </dsp:nvSpPr>
      <dsp:spPr>
        <a:xfrm>
          <a:off x="5171" y="65505"/>
          <a:ext cx="2351617" cy="8640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76200" numCol="1" spcCol="1270" anchor="t" anchorCtr="0">
          <a:noAutofit/>
        </a:bodyPr>
        <a:lstStyle/>
        <a:p>
          <a:pPr marL="0" lvl="0" indent="0" algn="l" defTabSz="889000">
            <a:lnSpc>
              <a:spcPct val="90000"/>
            </a:lnSpc>
            <a:spcBef>
              <a:spcPct val="0"/>
            </a:spcBef>
            <a:spcAft>
              <a:spcPct val="35000"/>
            </a:spcAft>
            <a:buNone/>
          </a:pPr>
          <a:r>
            <a:rPr lang="de-DE" sz="2000" kern="1200" dirty="0" err="1"/>
            <a:t>PageSteps</a:t>
          </a:r>
          <a:endParaRPr lang="de-DE" sz="2000" kern="1200" dirty="0"/>
        </a:p>
      </dsp:txBody>
      <dsp:txXfrm>
        <a:off x="5171" y="65505"/>
        <a:ext cx="2351617" cy="576000"/>
      </dsp:txXfrm>
    </dsp:sp>
    <dsp:sp modelId="{5367F2CC-0AA7-7A47-91E7-84E95D627C1B}">
      <dsp:nvSpPr>
        <dsp:cNvPr id="0" name=""/>
        <dsp:cNvSpPr/>
      </dsp:nvSpPr>
      <dsp:spPr>
        <a:xfrm>
          <a:off x="486828" y="641505"/>
          <a:ext cx="2351617" cy="256500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142240" rIns="142240" bIns="142240" numCol="1" spcCol="1270" anchor="t" anchorCtr="0">
          <a:noAutofit/>
        </a:bodyPr>
        <a:lstStyle/>
        <a:p>
          <a:pPr marL="228600" lvl="1" indent="-228600" algn="l" defTabSz="889000">
            <a:lnSpc>
              <a:spcPct val="90000"/>
            </a:lnSpc>
            <a:spcBef>
              <a:spcPct val="0"/>
            </a:spcBef>
            <a:spcAft>
              <a:spcPct val="15000"/>
            </a:spcAft>
            <a:buChar char="•"/>
          </a:pPr>
          <a:r>
            <a:rPr lang="de-DE" sz="2000" kern="1200" dirty="0"/>
            <a:t>Jedes PageObject hat spezifische </a:t>
          </a:r>
          <a:r>
            <a:rPr lang="de-DE" sz="2000" kern="1200" dirty="0" err="1"/>
            <a:t>PageSteps</a:t>
          </a:r>
          <a:endParaRPr lang="de-DE" sz="2000" kern="1200" dirty="0"/>
        </a:p>
      </dsp:txBody>
      <dsp:txXfrm>
        <a:off x="555705" y="710382"/>
        <a:ext cx="2213863" cy="2427246"/>
      </dsp:txXfrm>
    </dsp:sp>
    <dsp:sp modelId="{456DBFD5-F047-224D-99D4-445DAADFCD8E}">
      <dsp:nvSpPr>
        <dsp:cNvPr id="0" name=""/>
        <dsp:cNvSpPr/>
      </dsp:nvSpPr>
      <dsp:spPr>
        <a:xfrm>
          <a:off x="2713286" y="60762"/>
          <a:ext cx="755773" cy="58548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de-DE" sz="1600" kern="1200"/>
        </a:p>
      </dsp:txBody>
      <dsp:txXfrm>
        <a:off x="2713286" y="177859"/>
        <a:ext cx="580128" cy="351290"/>
      </dsp:txXfrm>
    </dsp:sp>
    <dsp:sp modelId="{239E82A2-6A00-9745-8628-656489F36569}">
      <dsp:nvSpPr>
        <dsp:cNvPr id="0" name=""/>
        <dsp:cNvSpPr/>
      </dsp:nvSpPr>
      <dsp:spPr>
        <a:xfrm>
          <a:off x="3782776" y="65505"/>
          <a:ext cx="2351617" cy="8640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76200" numCol="1" spcCol="1270" anchor="t" anchorCtr="0">
          <a:noAutofit/>
        </a:bodyPr>
        <a:lstStyle/>
        <a:p>
          <a:pPr marL="0" lvl="0" indent="0" algn="l" defTabSz="889000">
            <a:lnSpc>
              <a:spcPct val="90000"/>
            </a:lnSpc>
            <a:spcBef>
              <a:spcPct val="0"/>
            </a:spcBef>
            <a:spcAft>
              <a:spcPct val="35000"/>
            </a:spcAft>
            <a:buNone/>
          </a:pPr>
          <a:r>
            <a:rPr lang="de-DE" sz="2000" kern="1200" dirty="0" err="1"/>
            <a:t>PageObjects</a:t>
          </a:r>
          <a:endParaRPr lang="de-DE" sz="2000" kern="1200" dirty="0"/>
        </a:p>
      </dsp:txBody>
      <dsp:txXfrm>
        <a:off x="3782776" y="65505"/>
        <a:ext cx="2351617" cy="576000"/>
      </dsp:txXfrm>
    </dsp:sp>
    <dsp:sp modelId="{E08162C6-7FB9-9F47-9612-90AE120CFEED}">
      <dsp:nvSpPr>
        <dsp:cNvPr id="0" name=""/>
        <dsp:cNvSpPr/>
      </dsp:nvSpPr>
      <dsp:spPr>
        <a:xfrm>
          <a:off x="4264433" y="641505"/>
          <a:ext cx="2351617" cy="256500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142240" rIns="142240" bIns="142240" numCol="1" spcCol="1270" anchor="t" anchorCtr="0">
          <a:noAutofit/>
        </a:bodyPr>
        <a:lstStyle/>
        <a:p>
          <a:pPr marL="228600" lvl="1" indent="-228600" algn="l" defTabSz="889000">
            <a:lnSpc>
              <a:spcPct val="90000"/>
            </a:lnSpc>
            <a:spcBef>
              <a:spcPct val="0"/>
            </a:spcBef>
            <a:spcAft>
              <a:spcPct val="15000"/>
            </a:spcAft>
            <a:buChar char="•"/>
          </a:pPr>
          <a:r>
            <a:rPr lang="de-DE" sz="2000" kern="1200" dirty="0"/>
            <a:t>Beinhaltet </a:t>
          </a:r>
          <a:r>
            <a:rPr lang="de-DE" sz="2000" kern="1200" dirty="0" err="1"/>
            <a:t>WebElemente</a:t>
          </a:r>
          <a:r>
            <a:rPr lang="de-DE" sz="2000" kern="1200" dirty="0"/>
            <a:t>, die per </a:t>
          </a:r>
          <a:r>
            <a:rPr lang="de-DE" sz="2000" i="1" kern="1200" dirty="0" err="1"/>
            <a:t>name</a:t>
          </a:r>
          <a:r>
            <a:rPr lang="de-DE" sz="2000" kern="1200" dirty="0"/>
            <a:t>, </a:t>
          </a:r>
          <a:r>
            <a:rPr lang="de-DE" sz="2000" i="1" kern="1200" dirty="0" err="1"/>
            <a:t>id</a:t>
          </a:r>
          <a:r>
            <a:rPr lang="de-DE" sz="2000" kern="1200" dirty="0"/>
            <a:t>, </a:t>
          </a:r>
          <a:r>
            <a:rPr lang="de-DE" sz="2000" i="1" kern="1200" dirty="0" err="1"/>
            <a:t>className</a:t>
          </a:r>
          <a:r>
            <a:rPr lang="de-DE" sz="2000" kern="1200" dirty="0"/>
            <a:t>, </a:t>
          </a:r>
          <a:r>
            <a:rPr lang="de-DE" sz="2000" i="1" kern="1200" dirty="0" err="1"/>
            <a:t>xpath</a:t>
          </a:r>
          <a:r>
            <a:rPr lang="de-DE" sz="2000" kern="1200" dirty="0"/>
            <a:t>, … angesteuert werden können</a:t>
          </a:r>
        </a:p>
      </dsp:txBody>
      <dsp:txXfrm>
        <a:off x="4333310" y="710382"/>
        <a:ext cx="2213863" cy="2427246"/>
      </dsp:txXfrm>
    </dsp:sp>
    <dsp:sp modelId="{5007FC8D-4FBE-4941-A6B9-6D0C40884710}">
      <dsp:nvSpPr>
        <dsp:cNvPr id="0" name=""/>
        <dsp:cNvSpPr/>
      </dsp:nvSpPr>
      <dsp:spPr>
        <a:xfrm>
          <a:off x="6490890" y="60762"/>
          <a:ext cx="755773" cy="58548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de-DE" sz="1600" kern="1200"/>
        </a:p>
      </dsp:txBody>
      <dsp:txXfrm>
        <a:off x="6490890" y="177859"/>
        <a:ext cx="580128" cy="351290"/>
      </dsp:txXfrm>
    </dsp:sp>
    <dsp:sp modelId="{5D1D52D0-6583-9348-99C1-79E9A1CF8FD4}">
      <dsp:nvSpPr>
        <dsp:cNvPr id="0" name=""/>
        <dsp:cNvSpPr/>
      </dsp:nvSpPr>
      <dsp:spPr>
        <a:xfrm>
          <a:off x="7560380" y="65505"/>
          <a:ext cx="2351617" cy="8640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76200" numCol="1" spcCol="1270" anchor="t" anchorCtr="0">
          <a:noAutofit/>
        </a:bodyPr>
        <a:lstStyle/>
        <a:p>
          <a:pPr marL="0" lvl="0" indent="0" algn="l" defTabSz="889000">
            <a:lnSpc>
              <a:spcPct val="90000"/>
            </a:lnSpc>
            <a:spcBef>
              <a:spcPct val="0"/>
            </a:spcBef>
            <a:spcAft>
              <a:spcPct val="35000"/>
            </a:spcAft>
            <a:buNone/>
          </a:pPr>
          <a:r>
            <a:rPr lang="de-DE" sz="2000" kern="1200" dirty="0"/>
            <a:t>Browser</a:t>
          </a:r>
        </a:p>
      </dsp:txBody>
      <dsp:txXfrm>
        <a:off x="7560380" y="65505"/>
        <a:ext cx="2351617" cy="576000"/>
      </dsp:txXfrm>
    </dsp:sp>
    <dsp:sp modelId="{987979C1-E718-6841-8AF8-938B1A4A9961}">
      <dsp:nvSpPr>
        <dsp:cNvPr id="0" name=""/>
        <dsp:cNvSpPr/>
      </dsp:nvSpPr>
      <dsp:spPr>
        <a:xfrm>
          <a:off x="8042037" y="641505"/>
          <a:ext cx="2351617" cy="256500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142240" rIns="142240" bIns="142240" numCol="1" spcCol="1270" anchor="t" anchorCtr="0">
          <a:noAutofit/>
        </a:bodyPr>
        <a:lstStyle/>
        <a:p>
          <a:pPr marL="228600" lvl="1" indent="-228600" algn="l" defTabSz="889000">
            <a:lnSpc>
              <a:spcPct val="90000"/>
            </a:lnSpc>
            <a:spcBef>
              <a:spcPct val="0"/>
            </a:spcBef>
            <a:spcAft>
              <a:spcPct val="15000"/>
            </a:spcAft>
            <a:buChar char="•"/>
          </a:pPr>
          <a:r>
            <a:rPr lang="de-DE" sz="2000" kern="1200" dirty="0" err="1"/>
            <a:t>PageSteps</a:t>
          </a:r>
          <a:r>
            <a:rPr lang="de-DE" sz="2000" kern="1200" dirty="0"/>
            <a:t> interagieren über die </a:t>
          </a:r>
          <a:r>
            <a:rPr lang="de-DE" sz="2000" kern="1200" dirty="0" err="1"/>
            <a:t>WebElemente</a:t>
          </a:r>
          <a:r>
            <a:rPr lang="de-DE" sz="2000" kern="1200" dirty="0"/>
            <a:t> des PageObject auf dem Browser</a:t>
          </a:r>
        </a:p>
      </dsp:txBody>
      <dsp:txXfrm>
        <a:off x="8110914" y="710382"/>
        <a:ext cx="2213863" cy="2427246"/>
      </dsp:txXfrm>
    </dsp:sp>
  </dsp:spTree>
</dsp:drawing>
</file>

<file path=ppt/diagrams/layout1.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4.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7.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Fußzeile"/>
          <p:cNvSpPr>
            <a:spLocks noGrp="1"/>
          </p:cNvSpPr>
          <p:nvPr>
            <p:ph type="ftr" sz="quarter" idx="2"/>
          </p:nvPr>
        </p:nvSpPr>
        <p:spPr>
          <a:xfrm>
            <a:off x="0" y="8604000"/>
            <a:ext cx="5040000" cy="540000"/>
          </a:xfrm>
          <a:prstGeom prst="rect">
            <a:avLst/>
          </a:prstGeom>
        </p:spPr>
        <p:txBody>
          <a:bodyPr vert="horz" lIns="360000" tIns="0" rIns="0" bIns="180000" rtlCol="0" anchor="b"/>
          <a:lstStyle>
            <a:lvl1pPr algn="l">
              <a:defRPr sz="1200"/>
            </a:lvl1pPr>
          </a:lstStyle>
          <a:p>
            <a:endParaRPr lang="de-DE">
              <a:latin typeface="Arial" panose="020B0604020202020204" pitchFamily="34" charset="0"/>
            </a:endParaRPr>
          </a:p>
        </p:txBody>
      </p:sp>
      <p:sp>
        <p:nvSpPr>
          <p:cNvPr id="5" name="Foliennummer"/>
          <p:cNvSpPr>
            <a:spLocks noGrp="1"/>
          </p:cNvSpPr>
          <p:nvPr>
            <p:ph type="sldNum" sz="quarter" idx="3"/>
          </p:nvPr>
        </p:nvSpPr>
        <p:spPr>
          <a:xfrm>
            <a:off x="5418000" y="8604000"/>
            <a:ext cx="1440000" cy="540000"/>
          </a:xfrm>
          <a:prstGeom prst="rect">
            <a:avLst/>
          </a:prstGeom>
        </p:spPr>
        <p:txBody>
          <a:bodyPr vert="horz" lIns="0" tIns="0" rIns="360000" bIns="180000" rtlCol="0" anchor="b"/>
          <a:lstStyle>
            <a:lvl1pPr algn="r">
              <a:defRPr sz="1200"/>
            </a:lvl1pPr>
          </a:lstStyle>
          <a:p>
            <a:fld id="{CD9C266D-9BF6-45DD-93F4-23D3D4380AFF}" type="slidenum">
              <a:rPr lang="de-DE" smtClean="0">
                <a:latin typeface="Arial" panose="020B0604020202020204" pitchFamily="34" charset="0"/>
              </a:rPr>
              <a:t>‹Nr.›</a:t>
            </a:fld>
            <a:endParaRPr lang="de-DE">
              <a:latin typeface="Arial" panose="020B0604020202020204" pitchFamily="34" charset="0"/>
            </a:endParaRPr>
          </a:p>
        </p:txBody>
      </p:sp>
      <p:sp>
        <p:nvSpPr>
          <p:cNvPr id="2" name="Header Placeholder 1">
            <a:extLst>
              <a:ext uri="{FF2B5EF4-FFF2-40B4-BE49-F238E27FC236}">
                <a16:creationId xmlns:a16="http://schemas.microsoft.com/office/drawing/2014/main" id="{4F1EED50-2C71-CF45-9CB4-4701BFEA556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latin typeface="Arial" panose="020B0604020202020204" pitchFamily="34" charset="0"/>
            </a:endParaRPr>
          </a:p>
        </p:txBody>
      </p:sp>
    </p:spTree>
    <p:extLst>
      <p:ext uri="{BB962C8B-B14F-4D97-AF65-F5344CB8AC3E}">
        <p14:creationId xmlns:p14="http://schemas.microsoft.com/office/powerpoint/2010/main" val="156793992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Folienbild"/>
          <p:cNvSpPr>
            <a:spLocks noGrp="1" noRot="1" noChangeAspect="1"/>
          </p:cNvSpPr>
          <p:nvPr>
            <p:ph type="sldImg" idx="2"/>
          </p:nvPr>
        </p:nvSpPr>
        <p:spPr>
          <a:xfrm>
            <a:off x="360000" y="432000"/>
            <a:ext cx="6138000" cy="3454424"/>
          </a:xfrm>
          <a:prstGeom prst="rect">
            <a:avLst/>
          </a:prstGeom>
          <a:noFill/>
          <a:ln w="12700">
            <a:solidFill>
              <a:prstClr val="black"/>
            </a:solidFill>
            <a:miter lim="800000"/>
          </a:ln>
        </p:spPr>
        <p:txBody>
          <a:bodyPr vert="horz" lIns="0" tIns="0" rIns="0" bIns="0" rtlCol="0" anchor="ctr"/>
          <a:lstStyle/>
          <a:p>
            <a:endParaRPr lang="de-DE" noProof="0"/>
          </a:p>
        </p:txBody>
      </p:sp>
      <p:sp>
        <p:nvSpPr>
          <p:cNvPr id="5" name="Notizen"/>
          <p:cNvSpPr>
            <a:spLocks noGrp="1"/>
          </p:cNvSpPr>
          <p:nvPr>
            <p:ph type="body" sz="quarter" idx="3"/>
          </p:nvPr>
        </p:nvSpPr>
        <p:spPr>
          <a:xfrm>
            <a:off x="359999" y="4248000"/>
            <a:ext cx="6138000" cy="4068000"/>
          </a:xfrm>
          <a:prstGeom prst="rect">
            <a:avLst/>
          </a:prstGeom>
        </p:spPr>
        <p:txBody>
          <a:bodyPr vert="horz" lIns="0" tIns="0" rIns="0" bIns="0" rtlCol="0"/>
          <a:lstStyle/>
          <a:p>
            <a:pPr lvl="0"/>
            <a:r>
              <a:rPr lang="de-DE" noProof="0"/>
              <a:t>Textmasterformat bearbeiten</a:t>
            </a:r>
          </a:p>
          <a:p>
            <a:pPr lvl="1"/>
            <a:r>
              <a:rPr lang="de-DE" noProof="0"/>
              <a:t>Zweite Ebene</a:t>
            </a:r>
          </a:p>
          <a:p>
            <a:pPr lvl="2"/>
            <a:r>
              <a:rPr lang="de-DE" noProof="0"/>
              <a:t>Dritte Ebene</a:t>
            </a:r>
          </a:p>
          <a:p>
            <a:pPr lvl="3"/>
            <a:r>
              <a:rPr lang="de-DE" noProof="0"/>
              <a:t>Vierte Ebene</a:t>
            </a:r>
          </a:p>
          <a:p>
            <a:pPr lvl="4"/>
            <a:r>
              <a:rPr lang="de-DE" noProof="0"/>
              <a:t>Fünfte Ebene</a:t>
            </a:r>
          </a:p>
        </p:txBody>
      </p:sp>
      <p:sp>
        <p:nvSpPr>
          <p:cNvPr id="6" name="Fußzeile"/>
          <p:cNvSpPr>
            <a:spLocks noGrp="1"/>
          </p:cNvSpPr>
          <p:nvPr>
            <p:ph type="ftr" sz="quarter" idx="4"/>
          </p:nvPr>
        </p:nvSpPr>
        <p:spPr>
          <a:xfrm>
            <a:off x="0" y="8604000"/>
            <a:ext cx="5040000" cy="540000"/>
          </a:xfrm>
          <a:prstGeom prst="rect">
            <a:avLst/>
          </a:prstGeom>
        </p:spPr>
        <p:txBody>
          <a:bodyPr vert="horz" lIns="360000" tIns="0" rIns="0" bIns="180000" rtlCol="0" anchor="b"/>
          <a:lstStyle>
            <a:lvl1pPr algn="l">
              <a:defRPr sz="1200" b="0" i="0">
                <a:latin typeface="Arial" panose="020B0604020202020204" pitchFamily="34" charset="0"/>
              </a:defRPr>
            </a:lvl1pPr>
          </a:lstStyle>
          <a:p>
            <a:endParaRPr lang="de-DE"/>
          </a:p>
        </p:txBody>
      </p:sp>
      <p:sp>
        <p:nvSpPr>
          <p:cNvPr id="7" name="Foliennummer"/>
          <p:cNvSpPr>
            <a:spLocks noGrp="1"/>
          </p:cNvSpPr>
          <p:nvPr>
            <p:ph type="sldNum" sz="quarter" idx="5"/>
          </p:nvPr>
        </p:nvSpPr>
        <p:spPr>
          <a:xfrm>
            <a:off x="5418000" y="8604000"/>
            <a:ext cx="1440000" cy="540000"/>
          </a:xfrm>
          <a:prstGeom prst="rect">
            <a:avLst/>
          </a:prstGeom>
        </p:spPr>
        <p:txBody>
          <a:bodyPr vert="horz" lIns="0" tIns="0" rIns="360000" bIns="180000" rtlCol="0" anchor="b"/>
          <a:lstStyle>
            <a:lvl1pPr algn="r">
              <a:defRPr sz="1200" b="0" i="0">
                <a:latin typeface="Arial" panose="020B0604020202020204" pitchFamily="34" charset="0"/>
              </a:defRPr>
            </a:lvl1pPr>
          </a:lstStyle>
          <a:p>
            <a:fld id="{92DA5471-CC57-402A-9527-36A1D012F698}" type="slidenum">
              <a:rPr lang="de-DE" smtClean="0"/>
              <a:pPr/>
              <a:t>‹Nr.›</a:t>
            </a:fld>
            <a:endParaRPr lang="de-DE"/>
          </a:p>
        </p:txBody>
      </p:sp>
    </p:spTree>
    <p:extLst>
      <p:ext uri="{BB962C8B-B14F-4D97-AF65-F5344CB8AC3E}">
        <p14:creationId xmlns:p14="http://schemas.microsoft.com/office/powerpoint/2010/main" val="128653505"/>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Arial" panose="020B0604020202020204" pitchFamily="34" charset="0"/>
        <a:ea typeface="+mn-ea"/>
        <a:cs typeface="+mn-cs"/>
      </a:defRPr>
    </a:lvl1pPr>
    <a:lvl2pPr marL="457200" algn="l" defTabSz="914400" rtl="0" eaLnBrk="1" latinLnBrk="0" hangingPunct="1">
      <a:defRPr sz="1200" b="0" i="0" kern="1200">
        <a:solidFill>
          <a:schemeClr val="tx1"/>
        </a:solidFill>
        <a:latin typeface="Arial" panose="020B0604020202020204" pitchFamily="34" charset="0"/>
        <a:ea typeface="+mn-ea"/>
        <a:cs typeface="+mn-cs"/>
      </a:defRPr>
    </a:lvl2pPr>
    <a:lvl3pPr marL="914400" algn="l" defTabSz="914400" rtl="0" eaLnBrk="1" latinLnBrk="0" hangingPunct="1">
      <a:defRPr sz="1200" b="0" i="0" kern="1200">
        <a:solidFill>
          <a:schemeClr val="tx1"/>
        </a:solidFill>
        <a:latin typeface="Arial" panose="020B0604020202020204" pitchFamily="34" charset="0"/>
        <a:ea typeface="+mn-ea"/>
        <a:cs typeface="+mn-cs"/>
      </a:defRPr>
    </a:lvl3pPr>
    <a:lvl4pPr marL="1371600" algn="l" defTabSz="914400" rtl="0" eaLnBrk="1" latinLnBrk="0" hangingPunct="1">
      <a:defRPr sz="1200" b="0" i="0" kern="1200">
        <a:solidFill>
          <a:schemeClr val="tx1"/>
        </a:solidFill>
        <a:latin typeface="Arial" panose="020B0604020202020204" pitchFamily="34" charset="0"/>
        <a:ea typeface="+mn-ea"/>
        <a:cs typeface="+mn-cs"/>
      </a:defRPr>
    </a:lvl4pPr>
    <a:lvl5pPr marL="1828800" algn="l" defTabSz="914400" rtl="0" eaLnBrk="1" latinLnBrk="0" hangingPunct="1">
      <a:defRPr sz="1200" b="0" i="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0363" y="431800"/>
            <a:ext cx="6137275" cy="3454400"/>
          </a:xfrm>
        </p:spPr>
      </p:sp>
      <p:sp>
        <p:nvSpPr>
          <p:cNvPr id="3" name="Notes Placeholder 2"/>
          <p:cNvSpPr>
            <a:spLocks noGrp="1"/>
          </p:cNvSpPr>
          <p:nvPr>
            <p:ph type="body" idx="1"/>
          </p:nvPr>
        </p:nvSpPr>
        <p:spPr/>
        <p:txBody>
          <a:bodyPr/>
          <a:lstStyle/>
          <a:p>
            <a:endParaRPr lang="de-DE"/>
          </a:p>
        </p:txBody>
      </p:sp>
      <p:sp>
        <p:nvSpPr>
          <p:cNvPr id="4" name="Slide Number Placeholder 3"/>
          <p:cNvSpPr>
            <a:spLocks noGrp="1"/>
          </p:cNvSpPr>
          <p:nvPr>
            <p:ph type="sldNum" sz="quarter" idx="5"/>
          </p:nvPr>
        </p:nvSpPr>
        <p:spPr/>
        <p:txBody>
          <a:bodyPr/>
          <a:lstStyle/>
          <a:p>
            <a:fld id="{92DA5471-CC57-402A-9527-36A1D012F698}" type="slidenum">
              <a:rPr lang="de-DE" smtClean="0"/>
              <a:pPr/>
              <a:t>2</a:t>
            </a:fld>
            <a:endParaRPr lang="de-DE"/>
          </a:p>
        </p:txBody>
      </p:sp>
    </p:spTree>
    <p:extLst>
      <p:ext uri="{BB962C8B-B14F-4D97-AF65-F5344CB8AC3E}">
        <p14:creationId xmlns:p14="http://schemas.microsoft.com/office/powerpoint/2010/main" val="992859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60363" y="431800"/>
            <a:ext cx="6137275" cy="3454400"/>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92DA5471-CC57-402A-9527-36A1D012F698}" type="slidenum">
              <a:rPr lang="de-DE" noProof="0" smtClean="0"/>
              <a:t>4</a:t>
            </a:fld>
            <a:endParaRPr lang="de-DE" noProof="0" dirty="0"/>
          </a:p>
        </p:txBody>
      </p:sp>
    </p:spTree>
    <p:extLst>
      <p:ext uri="{BB962C8B-B14F-4D97-AF65-F5344CB8AC3E}">
        <p14:creationId xmlns:p14="http://schemas.microsoft.com/office/powerpoint/2010/main" val="35759783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60363" y="431800"/>
            <a:ext cx="6137275" cy="3454400"/>
          </a:xfrm>
        </p:spPr>
      </p:sp>
      <p:sp>
        <p:nvSpPr>
          <p:cNvPr id="3" name="Notizenplatzhalter 2"/>
          <p:cNvSpPr>
            <a:spLocks noGrp="1"/>
          </p:cNvSpPr>
          <p:nvPr>
            <p:ph type="body" idx="1"/>
          </p:nvPr>
        </p:nvSpPr>
        <p:spPr/>
        <p:txBody>
          <a:bodyPr/>
          <a:lstStyle/>
          <a:p>
            <a:r>
              <a:rPr lang="de-DE" dirty="0" err="1"/>
              <a:t>Ubitquitous</a:t>
            </a:r>
            <a:r>
              <a:rPr lang="de-DE" dirty="0"/>
              <a:t> = allgegenwertig</a:t>
            </a:r>
          </a:p>
        </p:txBody>
      </p:sp>
      <p:sp>
        <p:nvSpPr>
          <p:cNvPr id="4" name="Foliennummernplatzhalter 3"/>
          <p:cNvSpPr>
            <a:spLocks noGrp="1"/>
          </p:cNvSpPr>
          <p:nvPr>
            <p:ph type="sldNum" sz="quarter" idx="5"/>
          </p:nvPr>
        </p:nvSpPr>
        <p:spPr/>
        <p:txBody>
          <a:bodyPr/>
          <a:lstStyle/>
          <a:p>
            <a:fld id="{92DA5471-CC57-402A-9527-36A1D012F698}" type="slidenum">
              <a:rPr lang="de-DE" noProof="0" smtClean="0"/>
              <a:t>9</a:t>
            </a:fld>
            <a:endParaRPr lang="de-DE" noProof="0" dirty="0"/>
          </a:p>
        </p:txBody>
      </p:sp>
    </p:spTree>
    <p:extLst>
      <p:ext uri="{BB962C8B-B14F-4D97-AF65-F5344CB8AC3E}">
        <p14:creationId xmlns:p14="http://schemas.microsoft.com/office/powerpoint/2010/main" val="10950888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izenplatzhalter 1">
            <a:extLst>
              <a:ext uri="{FF2B5EF4-FFF2-40B4-BE49-F238E27FC236}">
                <a16:creationId xmlns:a16="http://schemas.microsoft.com/office/drawing/2014/main" id="{965C2EAF-3656-8246-8A7F-D034275A9248}"/>
              </a:ext>
            </a:extLst>
          </p:cNvPr>
          <p:cNvSpPr>
            <a:spLocks noGrp="1"/>
          </p:cNvSpPr>
          <p:nvPr>
            <p:ph type="body" idx="1"/>
          </p:nvPr>
        </p:nvSpPr>
        <p:spPr/>
        <p:txBody>
          <a:bodyPr/>
          <a:lstStyle/>
          <a:p>
            <a:r>
              <a:rPr lang="de-DE" dirty="0"/>
              <a:t>Lexikalische Analyse </a:t>
            </a:r>
            <a:r>
              <a:rPr lang="de-DE" dirty="0">
                <a:sym typeface="Wingdings" pitchFamily="2" charset="2"/>
              </a:rPr>
              <a:t> </a:t>
            </a:r>
            <a:r>
              <a:rPr lang="de-DE" dirty="0"/>
              <a:t>Abstrakter Syntaxbaum </a:t>
            </a:r>
            <a:r>
              <a:rPr lang="de-DE" dirty="0">
                <a:sym typeface="Wingdings" pitchFamily="2" charset="2"/>
              </a:rPr>
              <a:t> Theoretische Informatik</a:t>
            </a:r>
            <a:endParaRPr lang="de-DE"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izenplatzhalter 1">
            <a:extLst>
              <a:ext uri="{FF2B5EF4-FFF2-40B4-BE49-F238E27FC236}">
                <a16:creationId xmlns:a16="http://schemas.microsoft.com/office/drawing/2014/main" id="{965C2EAF-3656-8246-8A7F-D034275A9248}"/>
              </a:ext>
            </a:extLst>
          </p:cNvPr>
          <p:cNvSpPr>
            <a:spLocks noGrp="1"/>
          </p:cNvSpPr>
          <p:nvPr>
            <p:ph type="body" idx="1"/>
          </p:nvPr>
        </p:nvSpPr>
        <p:spPr/>
        <p:txBody>
          <a:bodyPr/>
          <a:lstStyle/>
          <a:p>
            <a:r>
              <a:rPr lang="de-DE" dirty="0"/>
              <a:t>Lexikalische Analyse </a:t>
            </a:r>
            <a:r>
              <a:rPr lang="de-DE" dirty="0">
                <a:sym typeface="Wingdings" pitchFamily="2" charset="2"/>
              </a:rPr>
              <a:t> </a:t>
            </a:r>
            <a:r>
              <a:rPr lang="de-DE" dirty="0"/>
              <a:t>Abstrakter Syntaxbaum </a:t>
            </a:r>
            <a:r>
              <a:rPr lang="de-DE" dirty="0">
                <a:sym typeface="Wingdings" pitchFamily="2" charset="2"/>
              </a:rPr>
              <a:t> Theoretische Informatik</a:t>
            </a:r>
            <a:endParaRPr lang="de-DE" dirty="0"/>
          </a:p>
        </p:txBody>
      </p:sp>
    </p:spTree>
    <p:extLst>
      <p:ext uri="{BB962C8B-B14F-4D97-AF65-F5344CB8AC3E}">
        <p14:creationId xmlns:p14="http://schemas.microsoft.com/office/powerpoint/2010/main" val="27336386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60363" y="431800"/>
            <a:ext cx="6137275" cy="3454400"/>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92DA5471-CC57-402A-9527-36A1D012F698}" type="slidenum">
              <a:rPr lang="de-DE" noProof="0" smtClean="0"/>
              <a:t>14</a:t>
            </a:fld>
            <a:endParaRPr lang="de-DE" noProof="0" dirty="0"/>
          </a:p>
        </p:txBody>
      </p:sp>
    </p:spTree>
    <p:extLst>
      <p:ext uri="{BB962C8B-B14F-4D97-AF65-F5344CB8AC3E}">
        <p14:creationId xmlns:p14="http://schemas.microsoft.com/office/powerpoint/2010/main" val="29993011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60363" y="431800"/>
            <a:ext cx="6137275" cy="3454400"/>
          </a:xfrm>
        </p:spPr>
      </p:sp>
      <p:sp>
        <p:nvSpPr>
          <p:cNvPr id="3" name="Notizenplatzhalter 2"/>
          <p:cNvSpPr>
            <a:spLocks noGrp="1"/>
          </p:cNvSpPr>
          <p:nvPr>
            <p:ph type="body" idx="1"/>
          </p:nvPr>
        </p:nvSpPr>
        <p:spPr/>
        <p:txBody>
          <a:bodyPr/>
          <a:lstStyle/>
          <a:p>
            <a:r>
              <a:rPr lang="de-DE" dirty="0"/>
              <a:t>Vorlagen und Vorgehensweise von Programmierungen</a:t>
            </a:r>
          </a:p>
        </p:txBody>
      </p:sp>
      <p:sp>
        <p:nvSpPr>
          <p:cNvPr id="4" name="Foliennummernplatzhalter 3"/>
          <p:cNvSpPr>
            <a:spLocks noGrp="1"/>
          </p:cNvSpPr>
          <p:nvPr>
            <p:ph type="sldNum" sz="quarter" idx="5"/>
          </p:nvPr>
        </p:nvSpPr>
        <p:spPr/>
        <p:txBody>
          <a:bodyPr/>
          <a:lstStyle/>
          <a:p>
            <a:fld id="{92DA5471-CC57-402A-9527-36A1D012F698}" type="slidenum">
              <a:rPr lang="de-DE" noProof="0" smtClean="0"/>
              <a:t>15</a:t>
            </a:fld>
            <a:endParaRPr lang="de-DE" noProof="0" dirty="0"/>
          </a:p>
        </p:txBody>
      </p:sp>
    </p:spTree>
    <p:extLst>
      <p:ext uri="{BB962C8B-B14F-4D97-AF65-F5344CB8AC3E}">
        <p14:creationId xmlns:p14="http://schemas.microsoft.com/office/powerpoint/2010/main" val="28485512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60363" y="431800"/>
            <a:ext cx="6137275" cy="3454400"/>
          </a:xfrm>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Durch das Zusammenfassen von Interaktionen zu </a:t>
            </a:r>
            <a:r>
              <a:rPr lang="de-DE" i="1" dirty="0"/>
              <a:t>Composite </a:t>
            </a:r>
            <a:r>
              <a:rPr lang="de-DE" i="1" dirty="0" err="1"/>
              <a:t>Steps</a:t>
            </a:r>
            <a:r>
              <a:rPr lang="de-DE" dirty="0"/>
              <a:t> können User-</a:t>
            </a:r>
            <a:r>
              <a:rPr lang="de-DE" dirty="0" err="1"/>
              <a:t>Flows</a:t>
            </a:r>
            <a:r>
              <a:rPr lang="de-DE" dirty="0"/>
              <a:t> eindeutig definiert werden</a:t>
            </a:r>
          </a:p>
          <a:p>
            <a:endParaRPr lang="de-DE" dirty="0"/>
          </a:p>
        </p:txBody>
      </p:sp>
      <p:sp>
        <p:nvSpPr>
          <p:cNvPr id="4" name="Foliennummernplatzhalter 3"/>
          <p:cNvSpPr>
            <a:spLocks noGrp="1"/>
          </p:cNvSpPr>
          <p:nvPr>
            <p:ph type="sldNum" sz="quarter" idx="5"/>
          </p:nvPr>
        </p:nvSpPr>
        <p:spPr/>
        <p:txBody>
          <a:bodyPr/>
          <a:lstStyle/>
          <a:p>
            <a:fld id="{92DA5471-CC57-402A-9527-36A1D012F698}" type="slidenum">
              <a:rPr lang="de-DE" smtClean="0"/>
              <a:pPr/>
              <a:t>21</a:t>
            </a:fld>
            <a:endParaRPr lang="de-DE"/>
          </a:p>
        </p:txBody>
      </p:sp>
    </p:spTree>
    <p:extLst>
      <p:ext uri="{BB962C8B-B14F-4D97-AF65-F5344CB8AC3E}">
        <p14:creationId xmlns:p14="http://schemas.microsoft.com/office/powerpoint/2010/main" val="27462202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60363" y="431800"/>
            <a:ext cx="6137275" cy="3454400"/>
          </a:xfrm>
        </p:spPr>
      </p:sp>
      <p:sp>
        <p:nvSpPr>
          <p:cNvPr id="3" name="Notizenplatzhalter 2"/>
          <p:cNvSpPr>
            <a:spLocks noGrp="1"/>
          </p:cNvSpPr>
          <p:nvPr>
            <p:ph type="body" idx="1"/>
          </p:nvPr>
        </p:nvSpPr>
        <p:spPr/>
        <p:txBody>
          <a:bodyPr/>
          <a:lstStyle/>
          <a:p>
            <a:r>
              <a:rPr lang="de-DE" dirty="0"/>
              <a:t>Entwickler können </a:t>
            </a:r>
            <a:r>
              <a:rPr lang="de-DE" dirty="0" err="1"/>
              <a:t>StepKlassen</a:t>
            </a:r>
            <a:r>
              <a:rPr lang="de-DE" dirty="0"/>
              <a:t> downloaden</a:t>
            </a:r>
          </a:p>
        </p:txBody>
      </p:sp>
      <p:sp>
        <p:nvSpPr>
          <p:cNvPr id="4" name="Foliennummernplatzhalter 3"/>
          <p:cNvSpPr>
            <a:spLocks noGrp="1"/>
          </p:cNvSpPr>
          <p:nvPr>
            <p:ph type="sldNum" sz="quarter" idx="5"/>
          </p:nvPr>
        </p:nvSpPr>
        <p:spPr/>
        <p:txBody>
          <a:bodyPr/>
          <a:lstStyle/>
          <a:p>
            <a:fld id="{92DA5471-CC57-402A-9527-36A1D012F698}" type="slidenum">
              <a:rPr lang="de-DE" smtClean="0"/>
              <a:pPr/>
              <a:t>22</a:t>
            </a:fld>
            <a:endParaRPr lang="de-DE"/>
          </a:p>
        </p:txBody>
      </p:sp>
    </p:spTree>
    <p:extLst>
      <p:ext uri="{BB962C8B-B14F-4D97-AF65-F5344CB8AC3E}">
        <p14:creationId xmlns:p14="http://schemas.microsoft.com/office/powerpoint/2010/main" val="58423408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4.xml"/><Relationship Id="rId1" Type="http://schemas.openxmlformats.org/officeDocument/2006/relationships/vmlDrawing" Target="../drawings/vmlDrawing2.vml"/><Relationship Id="rId5" Type="http://schemas.openxmlformats.org/officeDocument/2006/relationships/image" Target="../media/image8.emf"/><Relationship Id="rId4" Type="http://schemas.openxmlformats.org/officeDocument/2006/relationships/oleObject" Target="../embeddings/oleObject2.bin"/></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_Titel blau">
    <p:bg bwMode="gray">
      <p:bgPr>
        <a:solidFill>
          <a:schemeClr val="accent1"/>
        </a:solidFill>
        <a:effectLst/>
      </p:bgPr>
    </p:bg>
    <p:spTree>
      <p:nvGrpSpPr>
        <p:cNvPr id="1" name=""/>
        <p:cNvGrpSpPr/>
        <p:nvPr/>
      </p:nvGrpSpPr>
      <p:grpSpPr>
        <a:xfrm>
          <a:off x="0" y="0"/>
          <a:ext cx="0" cy="0"/>
          <a:chOff x="0" y="0"/>
          <a:chExt cx="0" cy="0"/>
        </a:xfrm>
      </p:grpSpPr>
      <p:pic>
        <p:nvPicPr>
          <p:cNvPr id="9" name="Logo" descr="\\NAS\PresentationLoad\Custom-Design\Tallence\vom Kunden\01_logo\Tallence_logotype\03_PNG\03_Tallence_white_logotype.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gray">
          <a:xfrm>
            <a:off x="8840326" y="1083180"/>
            <a:ext cx="2809274" cy="424800"/>
          </a:xfrm>
          <a:prstGeom prst="rect">
            <a:avLst/>
          </a:prstGeom>
          <a:noFill/>
          <a:extLst>
            <a:ext uri="{909E8E84-426E-40DD-AFC4-6F175D3DCCD1}">
              <a14:hiddenFill xmlns:a14="http://schemas.microsoft.com/office/drawing/2010/main">
                <a:solidFill>
                  <a:srgbClr val="FFFFFF"/>
                </a:solidFill>
              </a14:hiddenFill>
            </a:ext>
          </a:extLst>
        </p:spPr>
      </p:pic>
      <p:sp>
        <p:nvSpPr>
          <p:cNvPr id="11" name="Titel"/>
          <p:cNvSpPr>
            <a:spLocks noGrp="1"/>
          </p:cNvSpPr>
          <p:nvPr>
            <p:ph type="ctrTitle" hasCustomPrompt="1"/>
          </p:nvPr>
        </p:nvSpPr>
        <p:spPr bwMode="gray">
          <a:xfrm>
            <a:off x="1055207" y="3185524"/>
            <a:ext cx="10079999" cy="1407496"/>
          </a:xfrm>
          <a:prstGeom prst="rect">
            <a:avLst/>
          </a:prstGeom>
        </p:spPr>
        <p:txBody>
          <a:bodyPr lIns="0" rIns="0" anchor="b"/>
          <a:lstStyle>
            <a:lvl1pPr>
              <a:lnSpc>
                <a:spcPct val="80000"/>
              </a:lnSpc>
              <a:spcBef>
                <a:spcPts val="0"/>
              </a:spcBef>
              <a:spcAft>
                <a:spcPts val="1000"/>
              </a:spcAft>
              <a:defRPr sz="5400" b="0" i="0" cap="all" spc="50" baseline="0">
                <a:solidFill>
                  <a:srgbClr val="FFFFFF"/>
                </a:solidFill>
                <a:latin typeface="+mj-lt"/>
              </a:defRPr>
            </a:lvl1pPr>
          </a:lstStyle>
          <a:p>
            <a:r>
              <a:rPr lang="de-DE" noProof="0"/>
              <a:t>Titelmaster</a:t>
            </a:r>
            <a:br>
              <a:rPr lang="de-DE" noProof="0"/>
            </a:br>
            <a:r>
              <a:rPr lang="de-DE" noProof="0"/>
              <a:t>bearbeiten</a:t>
            </a:r>
          </a:p>
        </p:txBody>
      </p:sp>
      <p:sp>
        <p:nvSpPr>
          <p:cNvPr id="6" name="Untertitel"/>
          <p:cNvSpPr>
            <a:spLocks noGrp="1"/>
          </p:cNvSpPr>
          <p:nvPr>
            <p:ph type="subTitle" idx="1" hasCustomPrompt="1"/>
          </p:nvPr>
        </p:nvSpPr>
        <p:spPr bwMode="gray">
          <a:xfrm>
            <a:off x="1054800" y="4590000"/>
            <a:ext cx="10080000" cy="396000"/>
          </a:xfrm>
        </p:spPr>
        <p:txBody>
          <a:bodyPr tIns="108000"/>
          <a:lstStyle>
            <a:lvl1pPr marL="0" indent="0" algn="l">
              <a:buNone/>
              <a:defRPr sz="2000" baseline="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de-DE" noProof="0"/>
              <a:t>Subheadline bearbeiten</a:t>
            </a:r>
          </a:p>
        </p:txBody>
      </p:sp>
      <p:sp>
        <p:nvSpPr>
          <p:cNvPr id="7" name="Dekorelement"/>
          <p:cNvSpPr>
            <a:spLocks noGrp="1"/>
          </p:cNvSpPr>
          <p:nvPr>
            <p:ph type="body" sz="quarter" idx="14" hasCustomPrompt="1"/>
          </p:nvPr>
        </p:nvSpPr>
        <p:spPr bwMode="gray">
          <a:xfrm rot="5400000">
            <a:off x="1033200" y="3509820"/>
            <a:ext cx="93600" cy="2160000"/>
          </a:xfrm>
          <a:prstGeom prst="rect">
            <a:avLst/>
          </a:prstGeom>
          <a:solidFill>
            <a:schemeClr val="tx1"/>
          </a:solidFill>
        </p:spPr>
        <p:txBody>
          <a:bodyPr/>
          <a:lstStyle>
            <a:lvl1pPr marL="0" indent="0">
              <a:buNone/>
              <a:defRPr/>
            </a:lvl1pPr>
          </a:lstStyle>
          <a:p>
            <a:pPr lvl="0"/>
            <a:r>
              <a:rPr lang="de-DE" noProof="0"/>
              <a:t> </a:t>
            </a:r>
          </a:p>
        </p:txBody>
      </p:sp>
      <p:sp>
        <p:nvSpPr>
          <p:cNvPr id="8" name="Datum und Autor"/>
          <p:cNvSpPr>
            <a:spLocks noGrp="1"/>
          </p:cNvSpPr>
          <p:nvPr>
            <p:ph type="body" sz="quarter" idx="15" hasCustomPrompt="1"/>
          </p:nvPr>
        </p:nvSpPr>
        <p:spPr bwMode="gray">
          <a:xfrm>
            <a:off x="1054800" y="4981900"/>
            <a:ext cx="10080000" cy="288000"/>
          </a:xfrm>
        </p:spPr>
        <p:txBody>
          <a:bodyPr/>
          <a:lstStyle>
            <a:lvl1pPr marL="0" marR="0" indent="0" algn="l" defTabSz="914400" rtl="0" eaLnBrk="1" fontAlgn="auto" latinLnBrk="0" hangingPunct="1">
              <a:lnSpc>
                <a:spcPct val="120000"/>
              </a:lnSpc>
              <a:spcBef>
                <a:spcPts val="0"/>
              </a:spcBef>
              <a:spcAft>
                <a:spcPts val="1000"/>
              </a:spcAft>
              <a:buClr>
                <a:schemeClr val="tx1"/>
              </a:buClr>
              <a:buSzPct val="100000"/>
              <a:buFont typeface="Arial" panose="020F0502020204030204" pitchFamily="34" charset="0"/>
              <a:buNone/>
              <a:tabLst/>
              <a:defRPr sz="2000">
                <a:solidFill>
                  <a:schemeClr val="bg1"/>
                </a:solidFill>
              </a:defRPr>
            </a:lvl1pPr>
          </a:lstStyle>
          <a:p>
            <a:pPr marL="0" marR="0" lvl="0" indent="0" algn="l" defTabSz="914400" rtl="0" eaLnBrk="1" fontAlgn="auto" latinLnBrk="0" hangingPunct="1">
              <a:lnSpc>
                <a:spcPct val="120000"/>
              </a:lnSpc>
              <a:spcBef>
                <a:spcPts val="0"/>
              </a:spcBef>
              <a:spcAft>
                <a:spcPts val="1000"/>
              </a:spcAft>
              <a:buClr>
                <a:schemeClr val="tx1"/>
              </a:buClr>
              <a:buSzPct val="100000"/>
              <a:buFont typeface="Arial" panose="020F0502020204030204" pitchFamily="34" charset="0"/>
              <a:buNone/>
              <a:tabLst/>
              <a:defRPr/>
            </a:pPr>
            <a:r>
              <a:rPr lang="de-DE" noProof="0"/>
              <a:t>Datum, Ort und Autor bearbeiten</a:t>
            </a:r>
          </a:p>
        </p:txBody>
      </p:sp>
    </p:spTree>
    <p:extLst>
      <p:ext uri="{BB962C8B-B14F-4D97-AF65-F5344CB8AC3E}">
        <p14:creationId xmlns:p14="http://schemas.microsoft.com/office/powerpoint/2010/main" val="284370384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8_Einteiliger Inhalt">
    <p:spTree>
      <p:nvGrpSpPr>
        <p:cNvPr id="1" name=""/>
        <p:cNvGrpSpPr/>
        <p:nvPr/>
      </p:nvGrpSpPr>
      <p:grpSpPr>
        <a:xfrm>
          <a:off x="0" y="0"/>
          <a:ext cx="0" cy="0"/>
          <a:chOff x="0" y="0"/>
          <a:chExt cx="0" cy="0"/>
        </a:xfrm>
      </p:grpSpPr>
      <p:sp>
        <p:nvSpPr>
          <p:cNvPr id="3" name="Inhalt 1"/>
          <p:cNvSpPr>
            <a:spLocks noGrp="1"/>
          </p:cNvSpPr>
          <p:nvPr>
            <p:ph sz="half" idx="1"/>
          </p:nvPr>
        </p:nvSpPr>
        <p:spPr bwMode="gray">
          <a:xfrm>
            <a:off x="755999" y="1476374"/>
            <a:ext cx="11037599" cy="4175625"/>
          </a:xfrm>
        </p:spPr>
        <p:txBody>
          <a:bodyPr lIns="0"/>
          <a:lstStyle>
            <a:lvl1pPr marL="0" indent="0">
              <a:lnSpc>
                <a:spcPct val="100000"/>
              </a:lnSpc>
              <a:buNone/>
              <a:defRPr sz="1800">
                <a:solidFill>
                  <a:schemeClr val="tx1"/>
                </a:solidFill>
              </a:defRPr>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endParaRPr lang="de-DE" noProof="0" dirty="0"/>
          </a:p>
        </p:txBody>
      </p:sp>
      <p:sp>
        <p:nvSpPr>
          <p:cNvPr id="4" name="Date Placeholder 3">
            <a:extLst>
              <a:ext uri="{FF2B5EF4-FFF2-40B4-BE49-F238E27FC236}">
                <a16:creationId xmlns:a16="http://schemas.microsoft.com/office/drawing/2014/main" id="{BA45A3A4-807C-A74E-92A9-424F42A93B25}"/>
              </a:ext>
            </a:extLst>
          </p:cNvPr>
          <p:cNvSpPr>
            <a:spLocks noGrp="1"/>
          </p:cNvSpPr>
          <p:nvPr>
            <p:ph type="dt" sz="half" idx="20"/>
          </p:nvPr>
        </p:nvSpPr>
        <p:spPr/>
        <p:txBody>
          <a:bodyPr/>
          <a:lstStyle/>
          <a:p>
            <a:fld id="{BFDAD13F-B150-48FA-9084-D9E756CCCB07}" type="datetime1">
              <a:rPr lang="de-DE" smtClean="0"/>
              <a:pPr/>
              <a:t>23.11.21</a:t>
            </a:fld>
            <a:endParaRPr lang="de-DE"/>
          </a:p>
        </p:txBody>
      </p:sp>
      <p:sp>
        <p:nvSpPr>
          <p:cNvPr id="8" name="Footer Placeholder 7">
            <a:extLst>
              <a:ext uri="{FF2B5EF4-FFF2-40B4-BE49-F238E27FC236}">
                <a16:creationId xmlns:a16="http://schemas.microsoft.com/office/drawing/2014/main" id="{9727518A-86DE-6B4B-B10B-D612FCAE8472}"/>
              </a:ext>
            </a:extLst>
          </p:cNvPr>
          <p:cNvSpPr>
            <a:spLocks noGrp="1"/>
          </p:cNvSpPr>
          <p:nvPr>
            <p:ph type="ftr" sz="quarter" idx="21"/>
          </p:nvPr>
        </p:nvSpPr>
        <p:spPr/>
        <p:txBody>
          <a:bodyPr/>
          <a:lstStyle/>
          <a:p>
            <a:r>
              <a:rPr lang="de-DE"/>
              <a:t>Titel / Autor / Copyright</a:t>
            </a:r>
          </a:p>
        </p:txBody>
      </p:sp>
      <p:sp>
        <p:nvSpPr>
          <p:cNvPr id="11" name="Slide Number Placeholder 10">
            <a:extLst>
              <a:ext uri="{FF2B5EF4-FFF2-40B4-BE49-F238E27FC236}">
                <a16:creationId xmlns:a16="http://schemas.microsoft.com/office/drawing/2014/main" id="{20F1C6DC-6EAF-F04E-A911-49A5538B893D}"/>
              </a:ext>
            </a:extLst>
          </p:cNvPr>
          <p:cNvSpPr>
            <a:spLocks noGrp="1"/>
          </p:cNvSpPr>
          <p:nvPr>
            <p:ph type="sldNum" sz="quarter" idx="22"/>
          </p:nvPr>
        </p:nvSpPr>
        <p:spPr/>
        <p:txBody>
          <a:bodyPr/>
          <a:lstStyle/>
          <a:p>
            <a:fld id="{02CEFE82-39F2-4F47-8A0C-D5AB3496FA5C}" type="slidenum">
              <a:rPr lang="de-DE" smtClean="0"/>
              <a:pPr/>
              <a:t>‹Nr.›</a:t>
            </a:fld>
            <a:endParaRPr lang="de-DE"/>
          </a:p>
        </p:txBody>
      </p:sp>
      <p:sp>
        <p:nvSpPr>
          <p:cNvPr id="5" name="Title 4">
            <a:extLst>
              <a:ext uri="{FF2B5EF4-FFF2-40B4-BE49-F238E27FC236}">
                <a16:creationId xmlns:a16="http://schemas.microsoft.com/office/drawing/2014/main" id="{AC8F657A-1468-BD49-86D8-933FEDFB5601}"/>
              </a:ext>
            </a:extLst>
          </p:cNvPr>
          <p:cNvSpPr>
            <a:spLocks noGrp="1"/>
          </p:cNvSpPr>
          <p:nvPr>
            <p:ph type="title"/>
          </p:nvPr>
        </p:nvSpPr>
        <p:spPr/>
        <p:txBody>
          <a:bodyPr/>
          <a:lstStyle/>
          <a:p>
            <a:r>
              <a:rPr lang="en-GB"/>
              <a:t>Click to edit Master title style</a:t>
            </a:r>
            <a:endParaRPr lang="de-DE"/>
          </a:p>
        </p:txBody>
      </p:sp>
    </p:spTree>
    <p:extLst>
      <p:ext uri="{BB962C8B-B14F-4D97-AF65-F5344CB8AC3E}">
        <p14:creationId xmlns:p14="http://schemas.microsoft.com/office/powerpoint/2010/main" val="12476510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pos="2627" userDrawn="1">
          <p15:clr>
            <a:srgbClr val="A4A3A4"/>
          </p15:clr>
        </p15:guide>
        <p15:guide id="2" pos="2875" userDrawn="1">
          <p15:clr>
            <a:srgbClr val="A4A3A4"/>
          </p15:clr>
        </p15:guide>
        <p15:guide id="3" pos="5024" userDrawn="1">
          <p15:clr>
            <a:srgbClr val="A4A3A4"/>
          </p15:clr>
        </p15:guide>
        <p15:guide id="4" pos="5274" userDrawn="1">
          <p15:clr>
            <a:srgbClr val="A4A3A4"/>
          </p15:clr>
        </p15:guide>
        <p15:guide id="5" pos="3827" userDrawn="1">
          <p15:clr>
            <a:srgbClr val="A4A3A4"/>
          </p15:clr>
        </p15:guide>
        <p15:guide id="6" pos="4075" userDrawn="1">
          <p15:clr>
            <a:srgbClr val="A4A3A4"/>
          </p15:clr>
        </p15:guide>
        <p15:guide id="7" orient="horz" pos="2160" userDrawn="1">
          <p15:clr>
            <a:srgbClr val="A4A3A4"/>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9_Dreiteiliger Inhalt">
    <p:spTree>
      <p:nvGrpSpPr>
        <p:cNvPr id="1" name=""/>
        <p:cNvGrpSpPr/>
        <p:nvPr/>
      </p:nvGrpSpPr>
      <p:grpSpPr>
        <a:xfrm>
          <a:off x="0" y="0"/>
          <a:ext cx="0" cy="0"/>
          <a:chOff x="0" y="0"/>
          <a:chExt cx="0" cy="0"/>
        </a:xfrm>
      </p:grpSpPr>
      <p:sp>
        <p:nvSpPr>
          <p:cNvPr id="11" name="Inhalt 3"/>
          <p:cNvSpPr>
            <a:spLocks noGrp="1"/>
          </p:cNvSpPr>
          <p:nvPr>
            <p:ph sz="half" idx="15"/>
          </p:nvPr>
        </p:nvSpPr>
        <p:spPr bwMode="gray">
          <a:xfrm>
            <a:off x="8377198" y="1476000"/>
            <a:ext cx="3416400" cy="4176000"/>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de-DE" noProof="0"/>
          </a:p>
        </p:txBody>
      </p:sp>
      <p:sp>
        <p:nvSpPr>
          <p:cNvPr id="37" name="Inhalt 2"/>
          <p:cNvSpPr>
            <a:spLocks noGrp="1"/>
          </p:cNvSpPr>
          <p:nvPr>
            <p:ph sz="half" idx="14"/>
          </p:nvPr>
        </p:nvSpPr>
        <p:spPr bwMode="gray">
          <a:xfrm>
            <a:off x="4564800" y="1476000"/>
            <a:ext cx="3416400" cy="4176000"/>
          </a:xfrm>
        </p:spPr>
        <p:txBody>
          <a:bodyPr/>
          <a:lstStyle>
            <a:lvl1pPr>
              <a:defRPr sz="1800"/>
            </a:lvl1pPr>
            <a:lvl2pPr>
              <a:defRPr sz="1600"/>
            </a:lvl2pPr>
            <a:lvl3pPr>
              <a:defRPr sz="1600"/>
            </a:lvl3pPr>
            <a:lvl4pPr>
              <a:defRPr sz="1600"/>
            </a:lvl4pPr>
            <a:lvl5pPr>
              <a:lnSpc>
                <a:spcPct val="100000"/>
              </a:lnSpc>
              <a:defRPr sz="1600"/>
            </a:lvl5pPr>
            <a:lvl6pPr>
              <a:defRPr sz="1800"/>
            </a:lvl6pPr>
            <a:lvl7pPr>
              <a:defRPr sz="1800"/>
            </a:lvl7pPr>
            <a:lvl8pPr>
              <a:defRPr sz="1800"/>
            </a:lvl8pPr>
            <a:lvl9pPr>
              <a:defRPr sz="18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de-DE" noProof="0"/>
          </a:p>
        </p:txBody>
      </p:sp>
      <p:sp>
        <p:nvSpPr>
          <p:cNvPr id="3" name="Inhalt 1"/>
          <p:cNvSpPr>
            <a:spLocks noGrp="1"/>
          </p:cNvSpPr>
          <p:nvPr>
            <p:ph sz="half" idx="1"/>
          </p:nvPr>
        </p:nvSpPr>
        <p:spPr bwMode="gray">
          <a:xfrm>
            <a:off x="756000" y="1476000"/>
            <a:ext cx="3416400" cy="4176000"/>
          </a:xfrm>
        </p:spPr>
        <p:txBody>
          <a:bodyPr/>
          <a:lstStyle>
            <a:lvl1pPr marL="0" indent="0">
              <a:lnSpc>
                <a:spcPct val="100000"/>
              </a:lnSpc>
              <a:buNone/>
              <a:defRPr sz="1800">
                <a:solidFill>
                  <a:schemeClr val="tx1"/>
                </a:solidFill>
              </a:defRPr>
            </a:lvl1pPr>
            <a:lvl2pPr>
              <a:defRPr sz="1600"/>
            </a:lvl2pPr>
            <a:lvl3pPr>
              <a:lnSpc>
                <a:spcPct val="120000"/>
              </a:lnSpc>
              <a:defRPr sz="1600"/>
            </a:lvl3pPr>
            <a:lvl4pPr>
              <a:defRPr sz="1600"/>
            </a:lvl4pPr>
            <a:lvl5pPr>
              <a:defRPr sz="1600"/>
            </a:lvl5pPr>
            <a:lvl6pPr>
              <a:defRPr sz="1800"/>
            </a:lvl6pPr>
            <a:lvl7pPr>
              <a:defRPr sz="1800"/>
            </a:lvl7pPr>
            <a:lvl8pPr>
              <a:defRPr sz="1800"/>
            </a:lvl8pPr>
            <a:lvl9pPr>
              <a:defRPr sz="1800"/>
            </a:lvl9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endParaRPr lang="de-DE" noProof="0" dirty="0"/>
          </a:p>
        </p:txBody>
      </p:sp>
      <p:sp>
        <p:nvSpPr>
          <p:cNvPr id="2" name="Date Placeholder 1">
            <a:extLst>
              <a:ext uri="{FF2B5EF4-FFF2-40B4-BE49-F238E27FC236}">
                <a16:creationId xmlns:a16="http://schemas.microsoft.com/office/drawing/2014/main" id="{7A35E009-8C61-9D4D-AC52-0F91AA5B3FC8}"/>
              </a:ext>
            </a:extLst>
          </p:cNvPr>
          <p:cNvSpPr>
            <a:spLocks noGrp="1"/>
          </p:cNvSpPr>
          <p:nvPr>
            <p:ph type="dt" sz="half" idx="25"/>
          </p:nvPr>
        </p:nvSpPr>
        <p:spPr/>
        <p:txBody>
          <a:bodyPr/>
          <a:lstStyle/>
          <a:p>
            <a:fld id="{BFDAD13F-B150-48FA-9084-D9E756CCCB07}" type="datetime1">
              <a:rPr lang="de-DE" smtClean="0"/>
              <a:pPr/>
              <a:t>23.11.21</a:t>
            </a:fld>
            <a:endParaRPr lang="de-DE"/>
          </a:p>
        </p:txBody>
      </p:sp>
      <p:sp>
        <p:nvSpPr>
          <p:cNvPr id="4" name="Footer Placeholder 3">
            <a:extLst>
              <a:ext uri="{FF2B5EF4-FFF2-40B4-BE49-F238E27FC236}">
                <a16:creationId xmlns:a16="http://schemas.microsoft.com/office/drawing/2014/main" id="{7C72B275-E52D-8840-9F51-26B35963CF19}"/>
              </a:ext>
            </a:extLst>
          </p:cNvPr>
          <p:cNvSpPr>
            <a:spLocks noGrp="1"/>
          </p:cNvSpPr>
          <p:nvPr>
            <p:ph type="ftr" sz="quarter" idx="26"/>
          </p:nvPr>
        </p:nvSpPr>
        <p:spPr/>
        <p:txBody>
          <a:bodyPr/>
          <a:lstStyle/>
          <a:p>
            <a:r>
              <a:rPr lang="de-DE"/>
              <a:t>Titel / Autor / Copyright</a:t>
            </a:r>
          </a:p>
        </p:txBody>
      </p:sp>
      <p:sp>
        <p:nvSpPr>
          <p:cNvPr id="8" name="Slide Number Placeholder 7">
            <a:extLst>
              <a:ext uri="{FF2B5EF4-FFF2-40B4-BE49-F238E27FC236}">
                <a16:creationId xmlns:a16="http://schemas.microsoft.com/office/drawing/2014/main" id="{29E37906-EB01-C245-BC8C-46DEF0D3E273}"/>
              </a:ext>
            </a:extLst>
          </p:cNvPr>
          <p:cNvSpPr>
            <a:spLocks noGrp="1"/>
          </p:cNvSpPr>
          <p:nvPr>
            <p:ph type="sldNum" sz="quarter" idx="27"/>
          </p:nvPr>
        </p:nvSpPr>
        <p:spPr/>
        <p:txBody>
          <a:bodyPr/>
          <a:lstStyle/>
          <a:p>
            <a:fld id="{02CEFE82-39F2-4F47-8A0C-D5AB3496FA5C}" type="slidenum">
              <a:rPr lang="de-DE" smtClean="0"/>
              <a:pPr/>
              <a:t>‹Nr.›</a:t>
            </a:fld>
            <a:endParaRPr lang="de-DE"/>
          </a:p>
        </p:txBody>
      </p:sp>
      <p:sp>
        <p:nvSpPr>
          <p:cNvPr id="5" name="Title 4">
            <a:extLst>
              <a:ext uri="{FF2B5EF4-FFF2-40B4-BE49-F238E27FC236}">
                <a16:creationId xmlns:a16="http://schemas.microsoft.com/office/drawing/2014/main" id="{62FF5732-1477-6940-8D23-39781484937D}"/>
              </a:ext>
            </a:extLst>
          </p:cNvPr>
          <p:cNvSpPr>
            <a:spLocks noGrp="1"/>
          </p:cNvSpPr>
          <p:nvPr>
            <p:ph type="title"/>
          </p:nvPr>
        </p:nvSpPr>
        <p:spPr/>
        <p:txBody>
          <a:bodyPr/>
          <a:lstStyle/>
          <a:p>
            <a:r>
              <a:rPr lang="en-GB"/>
              <a:t>Click to edit Master title style</a:t>
            </a:r>
            <a:endParaRPr lang="de-DE"/>
          </a:p>
        </p:txBody>
      </p:sp>
    </p:spTree>
    <p:extLst>
      <p:ext uri="{BB962C8B-B14F-4D97-AF65-F5344CB8AC3E}">
        <p14:creationId xmlns:p14="http://schemas.microsoft.com/office/powerpoint/2010/main" val="111459445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userDrawn="1">
          <p15:clr>
            <a:srgbClr val="A4A3A4"/>
          </p15:clr>
        </p15:guide>
        <p15:guide id="2" pos="2628" userDrawn="1">
          <p15:clr>
            <a:srgbClr val="A4A3A4"/>
          </p15:clr>
        </p15:guide>
        <p15:guide id="3" pos="2876" userDrawn="1">
          <p15:clr>
            <a:srgbClr val="A4A3A4"/>
          </p15:clr>
        </p15:guide>
        <p15:guide id="4" pos="5028" userDrawn="1">
          <p15:clr>
            <a:srgbClr val="A4A3A4"/>
          </p15:clr>
        </p15:guide>
        <p15:guide id="5" pos="5274" userDrawn="1">
          <p15:clr>
            <a:srgbClr val="A4A3A4"/>
          </p15:clr>
        </p15:guide>
        <p15:guide id="6" pos="3827" userDrawn="1">
          <p15:clr>
            <a:srgbClr val="A4A3A4"/>
          </p15:clr>
        </p15:guide>
        <p15:guide id="7" pos="4075" userDrawn="1">
          <p15:clr>
            <a:srgbClr val="A4A3A4"/>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0_Zweiteiliger Inhalt (linkslastig)">
    <p:spTree>
      <p:nvGrpSpPr>
        <p:cNvPr id="1" name=""/>
        <p:cNvGrpSpPr/>
        <p:nvPr/>
      </p:nvGrpSpPr>
      <p:grpSpPr>
        <a:xfrm>
          <a:off x="0" y="0"/>
          <a:ext cx="0" cy="0"/>
          <a:chOff x="0" y="0"/>
          <a:chExt cx="0" cy="0"/>
        </a:xfrm>
      </p:grpSpPr>
      <p:sp>
        <p:nvSpPr>
          <p:cNvPr id="16" name="Inhalt 2"/>
          <p:cNvSpPr>
            <a:spLocks noGrp="1"/>
          </p:cNvSpPr>
          <p:nvPr>
            <p:ph sz="half" idx="15"/>
          </p:nvPr>
        </p:nvSpPr>
        <p:spPr bwMode="gray">
          <a:xfrm>
            <a:off x="8377198" y="1476000"/>
            <a:ext cx="3416400" cy="4176000"/>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de-DE" noProof="0"/>
          </a:p>
        </p:txBody>
      </p:sp>
      <p:sp>
        <p:nvSpPr>
          <p:cNvPr id="37" name="Inhalt 1"/>
          <p:cNvSpPr>
            <a:spLocks noGrp="1"/>
          </p:cNvSpPr>
          <p:nvPr>
            <p:ph sz="half" idx="14"/>
          </p:nvPr>
        </p:nvSpPr>
        <p:spPr bwMode="gray">
          <a:xfrm>
            <a:off x="755998" y="1476000"/>
            <a:ext cx="7227000" cy="4176000"/>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de-DE" noProof="0"/>
          </a:p>
        </p:txBody>
      </p:sp>
      <p:sp>
        <p:nvSpPr>
          <p:cNvPr id="2" name="Date Placeholder 1">
            <a:extLst>
              <a:ext uri="{FF2B5EF4-FFF2-40B4-BE49-F238E27FC236}">
                <a16:creationId xmlns:a16="http://schemas.microsoft.com/office/drawing/2014/main" id="{CC17BBA2-0883-4243-B88C-F18446C29BC3}"/>
              </a:ext>
            </a:extLst>
          </p:cNvPr>
          <p:cNvSpPr>
            <a:spLocks noGrp="1"/>
          </p:cNvSpPr>
          <p:nvPr>
            <p:ph type="dt" sz="half" idx="22"/>
          </p:nvPr>
        </p:nvSpPr>
        <p:spPr/>
        <p:txBody>
          <a:bodyPr/>
          <a:lstStyle/>
          <a:p>
            <a:fld id="{BFDAD13F-B150-48FA-9084-D9E756CCCB07}" type="datetime1">
              <a:rPr lang="de-DE" smtClean="0"/>
              <a:pPr/>
              <a:t>23.11.21</a:t>
            </a:fld>
            <a:endParaRPr lang="de-DE"/>
          </a:p>
        </p:txBody>
      </p:sp>
      <p:sp>
        <p:nvSpPr>
          <p:cNvPr id="3" name="Footer Placeholder 2">
            <a:extLst>
              <a:ext uri="{FF2B5EF4-FFF2-40B4-BE49-F238E27FC236}">
                <a16:creationId xmlns:a16="http://schemas.microsoft.com/office/drawing/2014/main" id="{1840E882-F3A7-7244-AA6A-15A2823D48F1}"/>
              </a:ext>
            </a:extLst>
          </p:cNvPr>
          <p:cNvSpPr>
            <a:spLocks noGrp="1"/>
          </p:cNvSpPr>
          <p:nvPr>
            <p:ph type="ftr" sz="quarter" idx="23"/>
          </p:nvPr>
        </p:nvSpPr>
        <p:spPr/>
        <p:txBody>
          <a:bodyPr/>
          <a:lstStyle/>
          <a:p>
            <a:r>
              <a:rPr lang="de-DE"/>
              <a:t>Titel / Autor / Copyright</a:t>
            </a:r>
          </a:p>
        </p:txBody>
      </p:sp>
      <p:sp>
        <p:nvSpPr>
          <p:cNvPr id="4" name="Slide Number Placeholder 3">
            <a:extLst>
              <a:ext uri="{FF2B5EF4-FFF2-40B4-BE49-F238E27FC236}">
                <a16:creationId xmlns:a16="http://schemas.microsoft.com/office/drawing/2014/main" id="{0CD4124B-E36A-3A4F-89D4-1CDC2670282C}"/>
              </a:ext>
            </a:extLst>
          </p:cNvPr>
          <p:cNvSpPr>
            <a:spLocks noGrp="1"/>
          </p:cNvSpPr>
          <p:nvPr>
            <p:ph type="sldNum" sz="quarter" idx="24"/>
          </p:nvPr>
        </p:nvSpPr>
        <p:spPr/>
        <p:txBody>
          <a:bodyPr/>
          <a:lstStyle/>
          <a:p>
            <a:fld id="{02CEFE82-39F2-4F47-8A0C-D5AB3496FA5C}" type="slidenum">
              <a:rPr lang="de-DE" smtClean="0"/>
              <a:pPr/>
              <a:t>‹Nr.›</a:t>
            </a:fld>
            <a:endParaRPr lang="de-DE"/>
          </a:p>
        </p:txBody>
      </p:sp>
      <p:sp>
        <p:nvSpPr>
          <p:cNvPr id="5" name="Title 4">
            <a:extLst>
              <a:ext uri="{FF2B5EF4-FFF2-40B4-BE49-F238E27FC236}">
                <a16:creationId xmlns:a16="http://schemas.microsoft.com/office/drawing/2014/main" id="{2A8F3831-554B-F542-96C1-16C82A22EB2C}"/>
              </a:ext>
            </a:extLst>
          </p:cNvPr>
          <p:cNvSpPr>
            <a:spLocks noGrp="1"/>
          </p:cNvSpPr>
          <p:nvPr>
            <p:ph type="title"/>
          </p:nvPr>
        </p:nvSpPr>
        <p:spPr/>
        <p:txBody>
          <a:bodyPr/>
          <a:lstStyle/>
          <a:p>
            <a:r>
              <a:rPr lang="en-GB"/>
              <a:t>Click to edit Master title style</a:t>
            </a:r>
            <a:endParaRPr lang="de-DE"/>
          </a:p>
        </p:txBody>
      </p:sp>
    </p:spTree>
    <p:extLst>
      <p:ext uri="{BB962C8B-B14F-4D97-AF65-F5344CB8AC3E}">
        <p14:creationId xmlns:p14="http://schemas.microsoft.com/office/powerpoint/2010/main" val="428485551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pos="2627" userDrawn="1">
          <p15:clr>
            <a:srgbClr val="A4A3A4"/>
          </p15:clr>
        </p15:guide>
        <p15:guide id="2" pos="2875" userDrawn="1">
          <p15:clr>
            <a:srgbClr val="A4A3A4"/>
          </p15:clr>
        </p15:guide>
        <p15:guide id="3" pos="5028" userDrawn="1">
          <p15:clr>
            <a:srgbClr val="A4A3A4"/>
          </p15:clr>
        </p15:guide>
        <p15:guide id="4" pos="5274" userDrawn="1">
          <p15:clr>
            <a:srgbClr val="A4A3A4"/>
          </p15:clr>
        </p15:guide>
        <p15:guide id="5" pos="3828" userDrawn="1">
          <p15:clr>
            <a:srgbClr val="A4A3A4"/>
          </p15:clr>
        </p15:guide>
        <p15:guide id="6" pos="4074" userDrawn="1">
          <p15:clr>
            <a:srgbClr val="A4A3A4"/>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1_Zweiteiliger Inhalt (rechtslastig)">
    <p:spTree>
      <p:nvGrpSpPr>
        <p:cNvPr id="1" name=""/>
        <p:cNvGrpSpPr/>
        <p:nvPr/>
      </p:nvGrpSpPr>
      <p:grpSpPr>
        <a:xfrm>
          <a:off x="0" y="0"/>
          <a:ext cx="0" cy="0"/>
          <a:chOff x="0" y="0"/>
          <a:chExt cx="0" cy="0"/>
        </a:xfrm>
      </p:grpSpPr>
      <p:sp>
        <p:nvSpPr>
          <p:cNvPr id="16" name="Inhalt 1"/>
          <p:cNvSpPr>
            <a:spLocks noGrp="1"/>
          </p:cNvSpPr>
          <p:nvPr>
            <p:ph sz="half" idx="15"/>
          </p:nvPr>
        </p:nvSpPr>
        <p:spPr bwMode="gray">
          <a:xfrm>
            <a:off x="755998" y="1476000"/>
            <a:ext cx="3416400" cy="4140000"/>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endParaRPr lang="de-DE" noProof="0" dirty="0"/>
          </a:p>
        </p:txBody>
      </p:sp>
      <p:sp>
        <p:nvSpPr>
          <p:cNvPr id="37" name="Inhalt 2"/>
          <p:cNvSpPr>
            <a:spLocks noGrp="1"/>
          </p:cNvSpPr>
          <p:nvPr>
            <p:ph sz="half" idx="14"/>
          </p:nvPr>
        </p:nvSpPr>
        <p:spPr bwMode="gray">
          <a:xfrm>
            <a:off x="4564800" y="1476000"/>
            <a:ext cx="7227000" cy="4176000"/>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de-DE" noProof="0"/>
          </a:p>
        </p:txBody>
      </p:sp>
      <p:sp>
        <p:nvSpPr>
          <p:cNvPr id="6" name="Fußzeile"/>
          <p:cNvSpPr>
            <a:spLocks noGrp="1"/>
          </p:cNvSpPr>
          <p:nvPr>
            <p:ph type="ftr" sz="quarter" idx="11"/>
          </p:nvPr>
        </p:nvSpPr>
        <p:spPr bwMode="gray"/>
        <p:txBody>
          <a:bodyPr/>
          <a:lstStyle/>
          <a:p>
            <a:r>
              <a:rPr lang="de-DE" noProof="0"/>
              <a:t>Titel / Autor / Copyright</a:t>
            </a:r>
          </a:p>
        </p:txBody>
      </p:sp>
      <p:sp>
        <p:nvSpPr>
          <p:cNvPr id="5" name="Datum"/>
          <p:cNvSpPr>
            <a:spLocks noGrp="1"/>
          </p:cNvSpPr>
          <p:nvPr>
            <p:ph type="dt" sz="half" idx="10"/>
          </p:nvPr>
        </p:nvSpPr>
        <p:spPr bwMode="gray"/>
        <p:txBody>
          <a:bodyPr/>
          <a:lstStyle/>
          <a:p>
            <a:fld id="{70EF8492-ADB9-4EBE-9A60-E55C77C98726}" type="datetime1">
              <a:rPr lang="de-DE" noProof="0" smtClean="0"/>
              <a:t>23.11.21</a:t>
            </a:fld>
            <a:endParaRPr lang="de-DE" noProof="0"/>
          </a:p>
        </p:txBody>
      </p:sp>
      <p:sp>
        <p:nvSpPr>
          <p:cNvPr id="7" name="Foliennummer"/>
          <p:cNvSpPr>
            <a:spLocks noGrp="1"/>
          </p:cNvSpPr>
          <p:nvPr>
            <p:ph type="sldNum" sz="quarter" idx="12"/>
          </p:nvPr>
        </p:nvSpPr>
        <p:spPr bwMode="gray"/>
        <p:txBody>
          <a:bodyPr/>
          <a:lstStyle/>
          <a:p>
            <a:fld id="{02CEFE82-39F2-4F47-8A0C-D5AB3496FA5C}" type="slidenum">
              <a:rPr lang="de-DE" noProof="0" smtClean="0"/>
              <a:t>‹Nr.›</a:t>
            </a:fld>
            <a:endParaRPr lang="de-DE" noProof="0"/>
          </a:p>
        </p:txBody>
      </p:sp>
      <p:sp>
        <p:nvSpPr>
          <p:cNvPr id="3" name="Title 2">
            <a:extLst>
              <a:ext uri="{FF2B5EF4-FFF2-40B4-BE49-F238E27FC236}">
                <a16:creationId xmlns:a16="http://schemas.microsoft.com/office/drawing/2014/main" id="{C482C5D3-B62D-4149-B093-377BA2C07515}"/>
              </a:ext>
            </a:extLst>
          </p:cNvPr>
          <p:cNvSpPr>
            <a:spLocks noGrp="1"/>
          </p:cNvSpPr>
          <p:nvPr>
            <p:ph type="title"/>
          </p:nvPr>
        </p:nvSpPr>
        <p:spPr/>
        <p:txBody>
          <a:bodyPr/>
          <a:lstStyle/>
          <a:p>
            <a:r>
              <a:rPr lang="en-GB"/>
              <a:t>Click to edit Master title style</a:t>
            </a:r>
            <a:endParaRPr lang="de-DE"/>
          </a:p>
        </p:txBody>
      </p:sp>
    </p:spTree>
    <p:extLst>
      <p:ext uri="{BB962C8B-B14F-4D97-AF65-F5344CB8AC3E}">
        <p14:creationId xmlns:p14="http://schemas.microsoft.com/office/powerpoint/2010/main" val="68442023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pos="2628" userDrawn="1">
          <p15:clr>
            <a:srgbClr val="A4A3A4"/>
          </p15:clr>
        </p15:guide>
        <p15:guide id="2" pos="2874" userDrawn="1">
          <p15:clr>
            <a:srgbClr val="A4A3A4"/>
          </p15:clr>
        </p15:guide>
        <p15:guide id="3" pos="5026" userDrawn="1">
          <p15:clr>
            <a:srgbClr val="A4A3A4"/>
          </p15:clr>
        </p15:guide>
        <p15:guide id="4" pos="5274" userDrawn="1">
          <p15:clr>
            <a:srgbClr val="A4A3A4"/>
          </p15:clr>
        </p15:guide>
        <p15:guide id="5" orient="horz" pos="2160" userDrawn="1">
          <p15:clr>
            <a:srgbClr val="A4A3A4"/>
          </p15:clr>
        </p15:guide>
        <p15:guide id="6" pos="3828" userDrawn="1">
          <p15:clr>
            <a:srgbClr val="A4A3A4"/>
          </p15:clr>
        </p15:guide>
        <p15:guide id="7" pos="4074" userDrawn="1">
          <p15:clr>
            <a:srgbClr val="A4A3A4"/>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2_Zweiteiliger Inhalt">
    <p:spTree>
      <p:nvGrpSpPr>
        <p:cNvPr id="1" name=""/>
        <p:cNvGrpSpPr/>
        <p:nvPr/>
      </p:nvGrpSpPr>
      <p:grpSpPr>
        <a:xfrm>
          <a:off x="0" y="0"/>
          <a:ext cx="0" cy="0"/>
          <a:chOff x="0" y="0"/>
          <a:chExt cx="0" cy="0"/>
        </a:xfrm>
      </p:grpSpPr>
      <p:sp>
        <p:nvSpPr>
          <p:cNvPr id="3" name="Inhalt 1"/>
          <p:cNvSpPr>
            <a:spLocks noGrp="1"/>
          </p:cNvSpPr>
          <p:nvPr>
            <p:ph sz="half" idx="1"/>
          </p:nvPr>
        </p:nvSpPr>
        <p:spPr bwMode="gray">
          <a:xfrm>
            <a:off x="755998" y="1476000"/>
            <a:ext cx="5320800" cy="4176000"/>
          </a:xfrm>
        </p:spPr>
        <p:txBody>
          <a:bodyPr/>
          <a:lstStyle>
            <a:lvl1pPr marL="0" indent="0">
              <a:lnSpc>
                <a:spcPct val="100000"/>
              </a:lnSpc>
              <a:buNone/>
              <a:defRPr sz="1800">
                <a:solidFill>
                  <a:schemeClr val="tx1"/>
                </a:solidFill>
              </a:defRPr>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endParaRPr lang="de-DE" noProof="0" dirty="0"/>
          </a:p>
        </p:txBody>
      </p:sp>
      <p:sp>
        <p:nvSpPr>
          <p:cNvPr id="11" name="Inhalt 2"/>
          <p:cNvSpPr>
            <a:spLocks noGrp="1"/>
          </p:cNvSpPr>
          <p:nvPr>
            <p:ph sz="half" idx="15"/>
          </p:nvPr>
        </p:nvSpPr>
        <p:spPr bwMode="gray">
          <a:xfrm>
            <a:off x="6472798" y="1476000"/>
            <a:ext cx="5320800" cy="4176000"/>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de-DE" noProof="0"/>
          </a:p>
        </p:txBody>
      </p:sp>
      <p:sp>
        <p:nvSpPr>
          <p:cNvPr id="4" name="Date Placeholder 3">
            <a:extLst>
              <a:ext uri="{FF2B5EF4-FFF2-40B4-BE49-F238E27FC236}">
                <a16:creationId xmlns:a16="http://schemas.microsoft.com/office/drawing/2014/main" id="{AFD8C736-1AA0-D44D-BDDF-72E242822D61}"/>
              </a:ext>
            </a:extLst>
          </p:cNvPr>
          <p:cNvSpPr>
            <a:spLocks noGrp="1"/>
          </p:cNvSpPr>
          <p:nvPr>
            <p:ph type="dt" sz="half" idx="21"/>
          </p:nvPr>
        </p:nvSpPr>
        <p:spPr/>
        <p:txBody>
          <a:bodyPr/>
          <a:lstStyle/>
          <a:p>
            <a:fld id="{BFDAD13F-B150-48FA-9084-D9E756CCCB07}" type="datetime1">
              <a:rPr lang="de-DE" smtClean="0"/>
              <a:pPr/>
              <a:t>23.11.21</a:t>
            </a:fld>
            <a:endParaRPr lang="de-DE"/>
          </a:p>
        </p:txBody>
      </p:sp>
      <p:sp>
        <p:nvSpPr>
          <p:cNvPr id="8" name="Footer Placeholder 7">
            <a:extLst>
              <a:ext uri="{FF2B5EF4-FFF2-40B4-BE49-F238E27FC236}">
                <a16:creationId xmlns:a16="http://schemas.microsoft.com/office/drawing/2014/main" id="{532255F7-081A-6D47-BBA1-51006276ED94}"/>
              </a:ext>
            </a:extLst>
          </p:cNvPr>
          <p:cNvSpPr>
            <a:spLocks noGrp="1"/>
          </p:cNvSpPr>
          <p:nvPr>
            <p:ph type="ftr" sz="quarter" idx="22"/>
          </p:nvPr>
        </p:nvSpPr>
        <p:spPr/>
        <p:txBody>
          <a:bodyPr/>
          <a:lstStyle/>
          <a:p>
            <a:r>
              <a:rPr lang="de-DE"/>
              <a:t>Titel / Autor / Copyright</a:t>
            </a:r>
          </a:p>
        </p:txBody>
      </p:sp>
      <p:sp>
        <p:nvSpPr>
          <p:cNvPr id="9" name="Slide Number Placeholder 8">
            <a:extLst>
              <a:ext uri="{FF2B5EF4-FFF2-40B4-BE49-F238E27FC236}">
                <a16:creationId xmlns:a16="http://schemas.microsoft.com/office/drawing/2014/main" id="{3476011D-3029-7040-94A4-7AE598735182}"/>
              </a:ext>
            </a:extLst>
          </p:cNvPr>
          <p:cNvSpPr>
            <a:spLocks noGrp="1"/>
          </p:cNvSpPr>
          <p:nvPr>
            <p:ph type="sldNum" sz="quarter" idx="23"/>
          </p:nvPr>
        </p:nvSpPr>
        <p:spPr/>
        <p:txBody>
          <a:bodyPr/>
          <a:lstStyle/>
          <a:p>
            <a:fld id="{02CEFE82-39F2-4F47-8A0C-D5AB3496FA5C}" type="slidenum">
              <a:rPr lang="de-DE" smtClean="0"/>
              <a:pPr/>
              <a:t>‹Nr.›</a:t>
            </a:fld>
            <a:endParaRPr lang="de-DE"/>
          </a:p>
        </p:txBody>
      </p:sp>
      <p:sp>
        <p:nvSpPr>
          <p:cNvPr id="5" name="Title 4">
            <a:extLst>
              <a:ext uri="{FF2B5EF4-FFF2-40B4-BE49-F238E27FC236}">
                <a16:creationId xmlns:a16="http://schemas.microsoft.com/office/drawing/2014/main" id="{17653384-EDE3-8E45-A6DE-AC754D4ABECC}"/>
              </a:ext>
            </a:extLst>
          </p:cNvPr>
          <p:cNvSpPr>
            <a:spLocks noGrp="1"/>
          </p:cNvSpPr>
          <p:nvPr>
            <p:ph type="title"/>
          </p:nvPr>
        </p:nvSpPr>
        <p:spPr/>
        <p:txBody>
          <a:bodyPr/>
          <a:lstStyle/>
          <a:p>
            <a:r>
              <a:rPr lang="en-GB"/>
              <a:t>Click to edit Master title style</a:t>
            </a:r>
            <a:endParaRPr lang="de-DE"/>
          </a:p>
        </p:txBody>
      </p:sp>
    </p:spTree>
    <p:extLst>
      <p:ext uri="{BB962C8B-B14F-4D97-AF65-F5344CB8AC3E}">
        <p14:creationId xmlns:p14="http://schemas.microsoft.com/office/powerpoint/2010/main" val="243707556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pos="3828" userDrawn="1">
          <p15:clr>
            <a:srgbClr val="A4A3A4"/>
          </p15:clr>
        </p15:guide>
        <p15:guide id="2" pos="4076" userDrawn="1">
          <p15:clr>
            <a:srgbClr val="A4A3A4"/>
          </p15:clr>
        </p15:guide>
        <p15:guide id="3" orient="horz" pos="2160" userDrawn="1">
          <p15:clr>
            <a:srgbClr val="A4A3A4"/>
          </p15:clr>
        </p15:guide>
        <p15:guide id="4" pos="5026" userDrawn="1">
          <p15:clr>
            <a:srgbClr val="A4A3A4"/>
          </p15:clr>
        </p15:guide>
        <p15:guide id="5" pos="5274" userDrawn="1">
          <p15:clr>
            <a:srgbClr val="A4A3A4"/>
          </p15:clr>
        </p15:guide>
        <p15:guide id="6" pos="2874" userDrawn="1">
          <p15:clr>
            <a:srgbClr val="A4A3A4"/>
          </p15:clr>
        </p15:guide>
        <p15:guide id="7" pos="2628" userDrawn="1">
          <p15:clr>
            <a:srgbClr val="A4A3A4"/>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3_Vierteiliger Inhalt">
    <p:spTree>
      <p:nvGrpSpPr>
        <p:cNvPr id="1" name=""/>
        <p:cNvGrpSpPr/>
        <p:nvPr/>
      </p:nvGrpSpPr>
      <p:grpSpPr>
        <a:xfrm>
          <a:off x="0" y="0"/>
          <a:ext cx="0" cy="0"/>
          <a:chOff x="0" y="0"/>
          <a:chExt cx="0" cy="0"/>
        </a:xfrm>
      </p:grpSpPr>
      <p:sp>
        <p:nvSpPr>
          <p:cNvPr id="22" name="Inhalt 1">
            <a:extLst>
              <a:ext uri="{FF2B5EF4-FFF2-40B4-BE49-F238E27FC236}">
                <a16:creationId xmlns:a16="http://schemas.microsoft.com/office/drawing/2014/main" id="{A62162C1-7812-E04B-8B98-C230676CB3DE}"/>
              </a:ext>
            </a:extLst>
          </p:cNvPr>
          <p:cNvSpPr>
            <a:spLocks noGrp="1"/>
          </p:cNvSpPr>
          <p:nvPr>
            <p:ph sz="half" idx="1"/>
          </p:nvPr>
        </p:nvSpPr>
        <p:spPr bwMode="gray">
          <a:xfrm>
            <a:off x="755997" y="1476000"/>
            <a:ext cx="2462400" cy="4176000"/>
          </a:xfrm>
        </p:spPr>
        <p:txBody>
          <a:bodyPr/>
          <a:lstStyle>
            <a:lvl1pPr marL="295200" indent="-626400">
              <a:lnSpc>
                <a:spcPct val="120000"/>
              </a:lnSpc>
              <a:buNone/>
              <a:defRPr sz="1800">
                <a:solidFill>
                  <a:schemeClr val="tx1"/>
                </a:solidFill>
              </a:defRPr>
            </a:lvl1pPr>
            <a:lvl2pPr>
              <a:lnSpc>
                <a:spcPct val="100000"/>
              </a:lnSpc>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noProof="0" dirty="0"/>
              <a:t>Click to edit Master</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endParaRPr lang="de-DE" noProof="0" dirty="0"/>
          </a:p>
        </p:txBody>
      </p:sp>
      <p:sp>
        <p:nvSpPr>
          <p:cNvPr id="24" name="Inhalt 2">
            <a:extLst>
              <a:ext uri="{FF2B5EF4-FFF2-40B4-BE49-F238E27FC236}">
                <a16:creationId xmlns:a16="http://schemas.microsoft.com/office/drawing/2014/main" id="{E867E2A8-B8C0-6045-A7FE-7E88375D286D}"/>
              </a:ext>
            </a:extLst>
          </p:cNvPr>
          <p:cNvSpPr>
            <a:spLocks noGrp="1"/>
          </p:cNvSpPr>
          <p:nvPr>
            <p:ph sz="half" idx="31"/>
          </p:nvPr>
        </p:nvSpPr>
        <p:spPr bwMode="gray">
          <a:xfrm>
            <a:off x="3613986" y="1476000"/>
            <a:ext cx="2461783" cy="4176000"/>
          </a:xfrm>
        </p:spPr>
        <p:txBody>
          <a:bodyPr/>
          <a:lstStyle>
            <a:lvl1pPr marL="0" indent="0">
              <a:lnSpc>
                <a:spcPct val="120000"/>
              </a:lnSpc>
              <a:buNone/>
              <a:defRPr sz="1800">
                <a:solidFill>
                  <a:schemeClr val="tx1"/>
                </a:solidFill>
              </a:defRPr>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endParaRPr lang="de-DE" noProof="0" dirty="0"/>
          </a:p>
        </p:txBody>
      </p:sp>
      <p:sp>
        <p:nvSpPr>
          <p:cNvPr id="25" name="Inhalt 3">
            <a:extLst>
              <a:ext uri="{FF2B5EF4-FFF2-40B4-BE49-F238E27FC236}">
                <a16:creationId xmlns:a16="http://schemas.microsoft.com/office/drawing/2014/main" id="{F4AB55E5-075D-C048-BC70-3F12A29CEFDD}"/>
              </a:ext>
            </a:extLst>
          </p:cNvPr>
          <p:cNvSpPr>
            <a:spLocks noGrp="1"/>
          </p:cNvSpPr>
          <p:nvPr>
            <p:ph sz="half" idx="32"/>
          </p:nvPr>
        </p:nvSpPr>
        <p:spPr bwMode="gray">
          <a:xfrm>
            <a:off x="6471974" y="1476000"/>
            <a:ext cx="2461783" cy="4176000"/>
          </a:xfrm>
        </p:spPr>
        <p:txBody>
          <a:bodyPr/>
          <a:lstStyle>
            <a:lvl1pPr marL="0" indent="0">
              <a:lnSpc>
                <a:spcPct val="120000"/>
              </a:lnSpc>
              <a:buNone/>
              <a:defRPr sz="1800">
                <a:solidFill>
                  <a:schemeClr val="tx1"/>
                </a:solidFill>
              </a:defRPr>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de-DE" noProof="0"/>
          </a:p>
        </p:txBody>
      </p:sp>
      <p:sp>
        <p:nvSpPr>
          <p:cNvPr id="27" name="Inhalt 4">
            <a:extLst>
              <a:ext uri="{FF2B5EF4-FFF2-40B4-BE49-F238E27FC236}">
                <a16:creationId xmlns:a16="http://schemas.microsoft.com/office/drawing/2014/main" id="{0DB1067F-AB0C-5C44-BE41-96F9B2FA7878}"/>
              </a:ext>
            </a:extLst>
          </p:cNvPr>
          <p:cNvSpPr>
            <a:spLocks noGrp="1"/>
          </p:cNvSpPr>
          <p:nvPr>
            <p:ph sz="half" idx="33"/>
          </p:nvPr>
        </p:nvSpPr>
        <p:spPr bwMode="gray">
          <a:xfrm>
            <a:off x="9331814" y="1476000"/>
            <a:ext cx="2462400" cy="4176000"/>
          </a:xfrm>
        </p:spPr>
        <p:txBody>
          <a:bodyPr/>
          <a:lstStyle>
            <a:lvl1pPr marL="0" indent="0">
              <a:lnSpc>
                <a:spcPct val="120000"/>
              </a:lnSpc>
              <a:buNone/>
              <a:defRPr sz="1800">
                <a:solidFill>
                  <a:schemeClr val="tx1"/>
                </a:solidFill>
              </a:defRPr>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de-DE" noProof="0"/>
          </a:p>
        </p:txBody>
      </p:sp>
      <p:sp>
        <p:nvSpPr>
          <p:cNvPr id="3" name="Date Placeholder 2">
            <a:extLst>
              <a:ext uri="{FF2B5EF4-FFF2-40B4-BE49-F238E27FC236}">
                <a16:creationId xmlns:a16="http://schemas.microsoft.com/office/drawing/2014/main" id="{1706AC37-2CD3-3A49-BAB3-F4613D7C1378}"/>
              </a:ext>
            </a:extLst>
          </p:cNvPr>
          <p:cNvSpPr>
            <a:spLocks noGrp="1"/>
          </p:cNvSpPr>
          <p:nvPr>
            <p:ph type="dt" sz="half" idx="34"/>
          </p:nvPr>
        </p:nvSpPr>
        <p:spPr/>
        <p:txBody>
          <a:bodyPr/>
          <a:lstStyle/>
          <a:p>
            <a:fld id="{BFDAD13F-B150-48FA-9084-D9E756CCCB07}" type="datetime1">
              <a:rPr lang="de-DE" smtClean="0"/>
              <a:pPr/>
              <a:t>23.11.21</a:t>
            </a:fld>
            <a:endParaRPr lang="de-DE"/>
          </a:p>
        </p:txBody>
      </p:sp>
      <p:sp>
        <p:nvSpPr>
          <p:cNvPr id="4" name="Footer Placeholder 3">
            <a:extLst>
              <a:ext uri="{FF2B5EF4-FFF2-40B4-BE49-F238E27FC236}">
                <a16:creationId xmlns:a16="http://schemas.microsoft.com/office/drawing/2014/main" id="{B5AED26B-AE16-794E-8E0F-1B04BBC4488C}"/>
              </a:ext>
            </a:extLst>
          </p:cNvPr>
          <p:cNvSpPr>
            <a:spLocks noGrp="1"/>
          </p:cNvSpPr>
          <p:nvPr>
            <p:ph type="ftr" sz="quarter" idx="35"/>
          </p:nvPr>
        </p:nvSpPr>
        <p:spPr/>
        <p:txBody>
          <a:bodyPr/>
          <a:lstStyle/>
          <a:p>
            <a:r>
              <a:rPr lang="de-DE"/>
              <a:t>Titel / Autor / Copyright</a:t>
            </a:r>
          </a:p>
        </p:txBody>
      </p:sp>
      <p:sp>
        <p:nvSpPr>
          <p:cNvPr id="8" name="Slide Number Placeholder 7">
            <a:extLst>
              <a:ext uri="{FF2B5EF4-FFF2-40B4-BE49-F238E27FC236}">
                <a16:creationId xmlns:a16="http://schemas.microsoft.com/office/drawing/2014/main" id="{5D81AA86-9C3C-5147-9F37-C794354008A9}"/>
              </a:ext>
            </a:extLst>
          </p:cNvPr>
          <p:cNvSpPr>
            <a:spLocks noGrp="1"/>
          </p:cNvSpPr>
          <p:nvPr>
            <p:ph type="sldNum" sz="quarter" idx="36"/>
          </p:nvPr>
        </p:nvSpPr>
        <p:spPr/>
        <p:txBody>
          <a:bodyPr/>
          <a:lstStyle/>
          <a:p>
            <a:fld id="{02CEFE82-39F2-4F47-8A0C-D5AB3496FA5C}" type="slidenum">
              <a:rPr lang="de-DE" smtClean="0"/>
              <a:pPr/>
              <a:t>‹Nr.›</a:t>
            </a:fld>
            <a:endParaRPr lang="de-DE"/>
          </a:p>
        </p:txBody>
      </p:sp>
      <p:sp>
        <p:nvSpPr>
          <p:cNvPr id="5" name="Title 4">
            <a:extLst>
              <a:ext uri="{FF2B5EF4-FFF2-40B4-BE49-F238E27FC236}">
                <a16:creationId xmlns:a16="http://schemas.microsoft.com/office/drawing/2014/main" id="{9D91F1EE-1643-5E41-B541-4B4D5E3BBDAB}"/>
              </a:ext>
            </a:extLst>
          </p:cNvPr>
          <p:cNvSpPr>
            <a:spLocks noGrp="1"/>
          </p:cNvSpPr>
          <p:nvPr>
            <p:ph type="title"/>
          </p:nvPr>
        </p:nvSpPr>
        <p:spPr/>
        <p:txBody>
          <a:bodyPr/>
          <a:lstStyle/>
          <a:p>
            <a:r>
              <a:rPr lang="en-GB"/>
              <a:t>Click to edit Master title style</a:t>
            </a:r>
            <a:endParaRPr lang="de-DE"/>
          </a:p>
        </p:txBody>
      </p:sp>
    </p:spTree>
    <p:extLst>
      <p:ext uri="{BB962C8B-B14F-4D97-AF65-F5344CB8AC3E}">
        <p14:creationId xmlns:p14="http://schemas.microsoft.com/office/powerpoint/2010/main" val="117051289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userDrawn="1">
          <p15:clr>
            <a:srgbClr val="A4A3A4"/>
          </p15:clr>
        </p15:guide>
        <p15:guide id="2" pos="3839" userDrawn="1">
          <p15:clr>
            <a:srgbClr val="A4A3A4"/>
          </p15:clr>
        </p15:guide>
        <p15:guide id="3" pos="2876" userDrawn="1">
          <p15:clr>
            <a:srgbClr val="A4A3A4"/>
          </p15:clr>
        </p15:guide>
        <p15:guide id="4" pos="2629" userDrawn="1">
          <p15:clr>
            <a:srgbClr val="A4A3A4"/>
          </p15:clr>
        </p15:guide>
        <p15:guide id="5" pos="4075" userDrawn="1">
          <p15:clr>
            <a:srgbClr val="A4A3A4"/>
          </p15:clr>
        </p15:guide>
        <p15:guide id="6" pos="5026" userDrawn="1">
          <p15:clr>
            <a:srgbClr val="A4A3A4"/>
          </p15:clr>
        </p15:guide>
        <p15:guide id="7" pos="5274" userDrawn="1">
          <p15:clr>
            <a:srgbClr val="A4A3A4"/>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14_Kontakt">
    <p:bg bwMode="gray">
      <p:bgPr>
        <a:solidFill>
          <a:schemeClr val="accent1"/>
        </a:solidFill>
        <a:effectLst/>
      </p:bgPr>
    </p:bg>
    <p:spTree>
      <p:nvGrpSpPr>
        <p:cNvPr id="1" name=""/>
        <p:cNvGrpSpPr/>
        <p:nvPr/>
      </p:nvGrpSpPr>
      <p:grpSpPr>
        <a:xfrm>
          <a:off x="0" y="0"/>
          <a:ext cx="0" cy="0"/>
          <a:chOff x="0" y="0"/>
          <a:chExt cx="0" cy="0"/>
        </a:xfrm>
      </p:grpSpPr>
      <p:sp>
        <p:nvSpPr>
          <p:cNvPr id="11" name="Titel"/>
          <p:cNvSpPr>
            <a:spLocks noGrp="1"/>
          </p:cNvSpPr>
          <p:nvPr>
            <p:ph type="ctrTitle" hasCustomPrompt="1"/>
          </p:nvPr>
        </p:nvSpPr>
        <p:spPr bwMode="gray">
          <a:xfrm>
            <a:off x="1055207" y="2047804"/>
            <a:ext cx="10079999" cy="1407496"/>
          </a:xfrm>
          <a:prstGeom prst="rect">
            <a:avLst/>
          </a:prstGeom>
        </p:spPr>
        <p:txBody>
          <a:bodyPr lIns="0" rIns="0" anchor="b"/>
          <a:lstStyle>
            <a:lvl1pPr>
              <a:lnSpc>
                <a:spcPct val="80000"/>
              </a:lnSpc>
              <a:spcBef>
                <a:spcPts val="0"/>
              </a:spcBef>
              <a:spcAft>
                <a:spcPts val="1000"/>
              </a:spcAft>
              <a:defRPr sz="5400" b="0" i="0" cap="all" spc="50" baseline="0">
                <a:solidFill>
                  <a:srgbClr val="FFFFFF"/>
                </a:solidFill>
                <a:latin typeface="+mj-lt"/>
              </a:defRPr>
            </a:lvl1pPr>
          </a:lstStyle>
          <a:p>
            <a:r>
              <a:rPr lang="de-DE" noProof="0"/>
              <a:t>Kontakt</a:t>
            </a:r>
            <a:br>
              <a:rPr lang="de-DE" noProof="0"/>
            </a:br>
            <a:r>
              <a:rPr lang="de-DE" noProof="0"/>
              <a:t>bearbeiten</a:t>
            </a:r>
          </a:p>
        </p:txBody>
      </p:sp>
      <p:pic>
        <p:nvPicPr>
          <p:cNvPr id="24" name="Logo" descr="\\NAS\PresentationLoad\Custom-Design\Tallence\vom Kunden\01_logo\Tallence_logotype\03_PNG\03_Tallence_white_logotype.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gray">
          <a:xfrm>
            <a:off x="8840326" y="1083180"/>
            <a:ext cx="2809274" cy="424800"/>
          </a:xfrm>
          <a:prstGeom prst="rect">
            <a:avLst/>
          </a:prstGeom>
          <a:noFill/>
          <a:extLst>
            <a:ext uri="{909E8E84-426E-40DD-AFC4-6F175D3DCCD1}">
              <a14:hiddenFill xmlns:a14="http://schemas.microsoft.com/office/drawing/2010/main">
                <a:solidFill>
                  <a:srgbClr val="FFFFFF"/>
                </a:solidFill>
              </a14:hiddenFill>
            </a:ext>
          </a:extLst>
        </p:spPr>
      </p:pic>
      <p:sp>
        <p:nvSpPr>
          <p:cNvPr id="25" name="Dekorelement"/>
          <p:cNvSpPr>
            <a:spLocks noGrp="1"/>
          </p:cNvSpPr>
          <p:nvPr>
            <p:ph type="body" sz="quarter" idx="14" hasCustomPrompt="1"/>
          </p:nvPr>
        </p:nvSpPr>
        <p:spPr bwMode="gray">
          <a:xfrm rot="5400000">
            <a:off x="1033200" y="2379817"/>
            <a:ext cx="93600" cy="2160000"/>
          </a:xfrm>
          <a:prstGeom prst="rect">
            <a:avLst/>
          </a:prstGeom>
          <a:solidFill>
            <a:schemeClr val="tx1"/>
          </a:solidFill>
        </p:spPr>
        <p:txBody>
          <a:bodyPr/>
          <a:lstStyle>
            <a:lvl1pPr marL="0" indent="0">
              <a:buNone/>
              <a:defRPr/>
            </a:lvl1pPr>
          </a:lstStyle>
          <a:p>
            <a:pPr lvl="0"/>
            <a:r>
              <a:rPr lang="de-DE" noProof="0"/>
              <a:t> </a:t>
            </a:r>
          </a:p>
        </p:txBody>
      </p:sp>
    </p:spTree>
    <p:extLst>
      <p:ext uri="{BB962C8B-B14F-4D97-AF65-F5344CB8AC3E}">
        <p14:creationId xmlns:p14="http://schemas.microsoft.com/office/powerpoint/2010/main" val="126215114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20_Inhalt mit Bild">
    <p:spTree>
      <p:nvGrpSpPr>
        <p:cNvPr id="1" name=""/>
        <p:cNvGrpSpPr/>
        <p:nvPr/>
      </p:nvGrpSpPr>
      <p:grpSpPr>
        <a:xfrm>
          <a:off x="0" y="0"/>
          <a:ext cx="0" cy="0"/>
          <a:chOff x="0" y="0"/>
          <a:chExt cx="0" cy="0"/>
        </a:xfrm>
      </p:grpSpPr>
      <p:sp>
        <p:nvSpPr>
          <p:cNvPr id="15" name="Titel"/>
          <p:cNvSpPr>
            <a:spLocks noGrp="1"/>
          </p:cNvSpPr>
          <p:nvPr>
            <p:ph type="title"/>
          </p:nvPr>
        </p:nvSpPr>
        <p:spPr bwMode="gray">
          <a:xfrm>
            <a:off x="755999" y="540000"/>
            <a:ext cx="7228800" cy="288000"/>
          </a:xfrm>
        </p:spPr>
        <p:txBody>
          <a:bodyPr/>
          <a:lstStyle>
            <a:lvl1pPr>
              <a:defRPr/>
            </a:lvl1pPr>
          </a:lstStyle>
          <a:p>
            <a:r>
              <a:rPr lang="de-DE" noProof="0"/>
              <a:t>Mastertitelformat bearbeiten</a:t>
            </a:r>
            <a:endParaRPr lang="de-DE" noProof="0" dirty="0"/>
          </a:p>
        </p:txBody>
      </p:sp>
      <p:sp>
        <p:nvSpPr>
          <p:cNvPr id="12" name="Untertitel"/>
          <p:cNvSpPr>
            <a:spLocks noGrp="1"/>
          </p:cNvSpPr>
          <p:nvPr>
            <p:ph type="body" sz="quarter" idx="13" hasCustomPrompt="1"/>
          </p:nvPr>
        </p:nvSpPr>
        <p:spPr bwMode="gray">
          <a:xfrm>
            <a:off x="755998" y="854983"/>
            <a:ext cx="7228800" cy="180000"/>
          </a:xfrm>
        </p:spPr>
        <p:txBody>
          <a:bodyPr lIns="0"/>
          <a:lstStyle>
            <a:lvl1pPr marL="0" indent="0">
              <a:buNone/>
              <a:defRPr sz="1200" baseline="0">
                <a:solidFill>
                  <a:schemeClr val="tx1"/>
                </a:solidFill>
              </a:defRPr>
            </a:lvl1pPr>
          </a:lstStyle>
          <a:p>
            <a:r>
              <a:rPr lang="de-DE" noProof="0" dirty="0"/>
              <a:t>Geben Sie Ihren Untertitel ein</a:t>
            </a:r>
          </a:p>
        </p:txBody>
      </p:sp>
      <p:sp>
        <p:nvSpPr>
          <p:cNvPr id="16" name="Inhalt"/>
          <p:cNvSpPr>
            <a:spLocks noGrp="1"/>
          </p:cNvSpPr>
          <p:nvPr>
            <p:ph sz="half" idx="15"/>
          </p:nvPr>
        </p:nvSpPr>
        <p:spPr bwMode="gray">
          <a:xfrm>
            <a:off x="755998" y="1512000"/>
            <a:ext cx="7228800" cy="4298400"/>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de-DE" noProof="0"/>
              <a:t>Mastertextformat bearbeiten</a:t>
            </a:r>
          </a:p>
          <a:p>
            <a:pPr lvl="1"/>
            <a:r>
              <a:rPr lang="de-DE" noProof="0"/>
              <a:t>Zweite Ebene</a:t>
            </a:r>
          </a:p>
          <a:p>
            <a:pPr lvl="2"/>
            <a:r>
              <a:rPr lang="de-DE" noProof="0"/>
              <a:t>Dritte Ebene</a:t>
            </a:r>
          </a:p>
          <a:p>
            <a:pPr lvl="3"/>
            <a:r>
              <a:rPr lang="de-DE" noProof="0"/>
              <a:t>Vierte Ebene</a:t>
            </a:r>
          </a:p>
          <a:p>
            <a:pPr lvl="4"/>
            <a:r>
              <a:rPr lang="de-DE" noProof="0"/>
              <a:t>Fünfte Ebene</a:t>
            </a:r>
            <a:endParaRPr lang="de-DE" noProof="0" dirty="0"/>
          </a:p>
        </p:txBody>
      </p:sp>
      <p:sp>
        <p:nvSpPr>
          <p:cNvPr id="19" name="Bild"/>
          <p:cNvSpPr>
            <a:spLocks noGrp="1" noChangeAspect="1"/>
          </p:cNvSpPr>
          <p:nvPr>
            <p:ph type="pic" sz="quarter" idx="21"/>
          </p:nvPr>
        </p:nvSpPr>
        <p:spPr bwMode="gray">
          <a:xfrm>
            <a:off x="8377198" y="0"/>
            <a:ext cx="3416400" cy="5810400"/>
          </a:xfrm>
          <a:prstGeom prst="rect">
            <a:avLst/>
          </a:prstGeom>
          <a:solidFill>
            <a:schemeClr val="bg1">
              <a:lumMod val="85000"/>
            </a:schemeClr>
          </a:solidFill>
        </p:spPr>
        <p:txBody>
          <a:bodyPr lIns="144000" tIns="144000" rIns="144000" bIns="144000"/>
          <a:lstStyle>
            <a:lvl1pPr marL="0" indent="0">
              <a:buNone/>
              <a:defRPr/>
            </a:lvl1pPr>
          </a:lstStyle>
          <a:p>
            <a:r>
              <a:rPr lang="de-DE" noProof="0"/>
              <a:t>Bild durch Klicken auf Symbol hinzufügen</a:t>
            </a:r>
            <a:endParaRPr lang="de-DE" noProof="0" dirty="0"/>
          </a:p>
        </p:txBody>
      </p:sp>
      <p:sp>
        <p:nvSpPr>
          <p:cNvPr id="18" name="Dekorelement"/>
          <p:cNvSpPr>
            <a:spLocks noGrp="1"/>
          </p:cNvSpPr>
          <p:nvPr>
            <p:ph type="body" sz="quarter" idx="22" hasCustomPrompt="1"/>
          </p:nvPr>
        </p:nvSpPr>
        <p:spPr bwMode="gray">
          <a:xfrm>
            <a:off x="8329698" y="629461"/>
            <a:ext cx="93600" cy="720000"/>
          </a:xfrm>
          <a:prstGeom prst="rect">
            <a:avLst/>
          </a:prstGeom>
          <a:solidFill>
            <a:schemeClr val="accent1"/>
          </a:solidFill>
        </p:spPr>
        <p:txBody>
          <a:bodyPr/>
          <a:lstStyle>
            <a:lvl1pPr marL="0" indent="0">
              <a:buNone/>
              <a:defRPr/>
            </a:lvl1pPr>
          </a:lstStyle>
          <a:p>
            <a:pPr lvl="0"/>
            <a:r>
              <a:rPr lang="de-DE" noProof="0" dirty="0"/>
              <a:t> </a:t>
            </a:r>
          </a:p>
        </p:txBody>
      </p:sp>
      <p:sp>
        <p:nvSpPr>
          <p:cNvPr id="22" name="Text 1"/>
          <p:cNvSpPr>
            <a:spLocks noGrp="1"/>
          </p:cNvSpPr>
          <p:nvPr>
            <p:ph type="body" sz="quarter" idx="19"/>
          </p:nvPr>
        </p:nvSpPr>
        <p:spPr bwMode="gray">
          <a:xfrm>
            <a:off x="10251241" y="2187247"/>
            <a:ext cx="1671960" cy="331200"/>
          </a:xfrm>
          <a:solidFill>
            <a:schemeClr val="tx1"/>
          </a:solidFill>
        </p:spPr>
        <p:txBody>
          <a:bodyPr wrap="none" lIns="144000" tIns="36000" rIns="144000" bIns="36000">
            <a:spAutoFit/>
          </a:bodyPr>
          <a:lstStyle>
            <a:lvl1pPr marL="0" indent="0" algn="r">
              <a:buNone/>
              <a:defRPr sz="1400">
                <a:solidFill>
                  <a:schemeClr val="bg1"/>
                </a:solidFill>
              </a:defRPr>
            </a:lvl1pPr>
          </a:lstStyle>
          <a:p>
            <a:pPr lvl="0"/>
            <a:r>
              <a:rPr lang="de-DE"/>
              <a:t>Mastertextformat bearbeiten</a:t>
            </a:r>
          </a:p>
        </p:txBody>
      </p:sp>
      <p:sp>
        <p:nvSpPr>
          <p:cNvPr id="23" name="Text 2"/>
          <p:cNvSpPr>
            <a:spLocks noGrp="1"/>
          </p:cNvSpPr>
          <p:nvPr>
            <p:ph type="body" sz="quarter" idx="20" hasCustomPrompt="1"/>
          </p:nvPr>
        </p:nvSpPr>
        <p:spPr bwMode="gray">
          <a:xfrm>
            <a:off x="9662297" y="2691745"/>
            <a:ext cx="2260904" cy="331200"/>
          </a:xfrm>
          <a:solidFill>
            <a:schemeClr val="tx1"/>
          </a:solidFill>
        </p:spPr>
        <p:txBody>
          <a:bodyPr wrap="none" lIns="144000" tIns="36000" rIns="144000" bIns="36000">
            <a:spAutoFit/>
          </a:bodyPr>
          <a:lstStyle>
            <a:lvl1pPr marL="0" marR="0" indent="0" algn="r" defTabSz="914400" rtl="0" eaLnBrk="1" fontAlgn="auto" latinLnBrk="0" hangingPunct="1">
              <a:lnSpc>
                <a:spcPct val="120000"/>
              </a:lnSpc>
              <a:spcBef>
                <a:spcPts val="0"/>
              </a:spcBef>
              <a:spcAft>
                <a:spcPts val="1000"/>
              </a:spcAft>
              <a:buClr>
                <a:schemeClr val="tx1"/>
              </a:buClr>
              <a:buSzPct val="100000"/>
              <a:buFont typeface="Arial" panose="020F0502020204030204" pitchFamily="34" charset="0"/>
              <a:buNone/>
              <a:tabLst/>
              <a:defRPr sz="1400">
                <a:solidFill>
                  <a:schemeClr val="bg1"/>
                </a:solidFill>
              </a:defRPr>
            </a:lvl1pPr>
          </a:lstStyle>
          <a:p>
            <a:pPr marL="0" marR="0" lvl="0" indent="0" algn="r" defTabSz="914400" rtl="0" eaLnBrk="1" fontAlgn="auto" latinLnBrk="0" hangingPunct="1">
              <a:lnSpc>
                <a:spcPct val="120000"/>
              </a:lnSpc>
              <a:spcBef>
                <a:spcPts val="0"/>
              </a:spcBef>
              <a:spcAft>
                <a:spcPts val="1000"/>
              </a:spcAft>
              <a:buClr>
                <a:schemeClr val="tx1"/>
              </a:buClr>
              <a:buSzPct val="100000"/>
              <a:buFont typeface="Arial" panose="020F0502020204030204" pitchFamily="34" charset="0"/>
              <a:buNone/>
              <a:tabLst/>
              <a:defRPr/>
            </a:pPr>
            <a:r>
              <a:rPr lang="de-DE" noProof="0" dirty="0"/>
              <a:t>durch Klicken bearbeiten</a:t>
            </a:r>
            <a:endParaRPr lang="de-DE" dirty="0"/>
          </a:p>
        </p:txBody>
      </p:sp>
      <p:sp>
        <p:nvSpPr>
          <p:cNvPr id="6" name="Fußzeile"/>
          <p:cNvSpPr>
            <a:spLocks noGrp="1"/>
          </p:cNvSpPr>
          <p:nvPr>
            <p:ph type="ftr" sz="quarter" idx="11"/>
          </p:nvPr>
        </p:nvSpPr>
        <p:spPr bwMode="gray"/>
        <p:txBody>
          <a:bodyPr/>
          <a:lstStyle/>
          <a:p>
            <a:r>
              <a:rPr lang="de-DE" noProof="0" dirty="0"/>
              <a:t>Titel / Autor / Copyright</a:t>
            </a:r>
          </a:p>
        </p:txBody>
      </p:sp>
      <p:sp>
        <p:nvSpPr>
          <p:cNvPr id="5" name="Datum"/>
          <p:cNvSpPr>
            <a:spLocks noGrp="1"/>
          </p:cNvSpPr>
          <p:nvPr>
            <p:ph type="dt" sz="half" idx="10"/>
          </p:nvPr>
        </p:nvSpPr>
        <p:spPr bwMode="gray"/>
        <p:txBody>
          <a:bodyPr/>
          <a:lstStyle/>
          <a:p>
            <a:fld id="{70EF8492-ADB9-4EBE-9A60-E55C77C98726}" type="datetime1">
              <a:rPr lang="de-DE" noProof="0" smtClean="0"/>
              <a:t>23.11.21</a:t>
            </a:fld>
            <a:endParaRPr lang="de-DE" noProof="0" dirty="0"/>
          </a:p>
        </p:txBody>
      </p:sp>
      <p:sp>
        <p:nvSpPr>
          <p:cNvPr id="7" name="Foliennummer"/>
          <p:cNvSpPr>
            <a:spLocks noGrp="1"/>
          </p:cNvSpPr>
          <p:nvPr>
            <p:ph type="sldNum" sz="quarter" idx="12"/>
          </p:nvPr>
        </p:nvSpPr>
        <p:spPr bwMode="gray"/>
        <p:txBody>
          <a:bodyPr/>
          <a:lstStyle/>
          <a:p>
            <a:fld id="{02CEFE82-39F2-4F47-8A0C-D5AB3496FA5C}" type="slidenum">
              <a:rPr lang="de-DE" noProof="0" smtClean="0"/>
              <a:t>‹Nr.›</a:t>
            </a:fld>
            <a:endParaRPr lang="de-DE" noProof="0" dirty="0"/>
          </a:p>
        </p:txBody>
      </p:sp>
    </p:spTree>
    <p:extLst>
      <p:ext uri="{BB962C8B-B14F-4D97-AF65-F5344CB8AC3E}">
        <p14:creationId xmlns:p14="http://schemas.microsoft.com/office/powerpoint/2010/main" val="625746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2_Titel blau">
    <p:bg bwMode="gray">
      <p:bgPr>
        <a:solidFill>
          <a:schemeClr val="accent6"/>
        </a:solidFill>
        <a:effectLst/>
      </p:bgPr>
    </p:bg>
    <p:spTree>
      <p:nvGrpSpPr>
        <p:cNvPr id="1" name=""/>
        <p:cNvGrpSpPr/>
        <p:nvPr/>
      </p:nvGrpSpPr>
      <p:grpSpPr>
        <a:xfrm>
          <a:off x="0" y="0"/>
          <a:ext cx="0" cy="0"/>
          <a:chOff x="0" y="0"/>
          <a:chExt cx="0" cy="0"/>
        </a:xfrm>
      </p:grpSpPr>
      <p:pic>
        <p:nvPicPr>
          <p:cNvPr id="9" name="Logo" descr="\\NAS\PresentationLoad\Custom-Design\Tallence\vom Kunden\01_logo\Tallence_logotype\03_PNG\03_Tallence_white_logotype.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gray">
          <a:xfrm>
            <a:off x="8840326" y="1083180"/>
            <a:ext cx="2809274" cy="424800"/>
          </a:xfrm>
          <a:prstGeom prst="rect">
            <a:avLst/>
          </a:prstGeom>
          <a:noFill/>
          <a:extLst>
            <a:ext uri="{909E8E84-426E-40DD-AFC4-6F175D3DCCD1}">
              <a14:hiddenFill xmlns:a14="http://schemas.microsoft.com/office/drawing/2010/main">
                <a:solidFill>
                  <a:srgbClr val="FFFFFF"/>
                </a:solidFill>
              </a14:hiddenFill>
            </a:ext>
          </a:extLst>
        </p:spPr>
      </p:pic>
      <p:sp>
        <p:nvSpPr>
          <p:cNvPr id="11" name="Titel"/>
          <p:cNvSpPr>
            <a:spLocks noGrp="1"/>
          </p:cNvSpPr>
          <p:nvPr>
            <p:ph type="ctrTitle" hasCustomPrompt="1"/>
          </p:nvPr>
        </p:nvSpPr>
        <p:spPr bwMode="gray">
          <a:xfrm>
            <a:off x="1055207" y="3185524"/>
            <a:ext cx="10079999" cy="1407496"/>
          </a:xfrm>
          <a:prstGeom prst="rect">
            <a:avLst/>
          </a:prstGeom>
        </p:spPr>
        <p:txBody>
          <a:bodyPr lIns="0" rIns="0" anchor="b"/>
          <a:lstStyle>
            <a:lvl1pPr>
              <a:lnSpc>
                <a:spcPct val="80000"/>
              </a:lnSpc>
              <a:spcBef>
                <a:spcPts val="0"/>
              </a:spcBef>
              <a:spcAft>
                <a:spcPts val="1000"/>
              </a:spcAft>
              <a:defRPr sz="5400" b="0" i="0" cap="all" spc="50" baseline="0">
                <a:solidFill>
                  <a:srgbClr val="FFFFFF"/>
                </a:solidFill>
                <a:latin typeface="+mj-lt"/>
              </a:defRPr>
            </a:lvl1pPr>
          </a:lstStyle>
          <a:p>
            <a:r>
              <a:rPr lang="de-DE" noProof="0"/>
              <a:t>Titelmaster</a:t>
            </a:r>
            <a:br>
              <a:rPr lang="de-DE" noProof="0"/>
            </a:br>
            <a:r>
              <a:rPr lang="de-DE" noProof="0"/>
              <a:t>bearbeiten</a:t>
            </a:r>
          </a:p>
        </p:txBody>
      </p:sp>
      <p:sp>
        <p:nvSpPr>
          <p:cNvPr id="6" name="Untertitel"/>
          <p:cNvSpPr>
            <a:spLocks noGrp="1"/>
          </p:cNvSpPr>
          <p:nvPr>
            <p:ph type="subTitle" idx="1" hasCustomPrompt="1"/>
          </p:nvPr>
        </p:nvSpPr>
        <p:spPr bwMode="gray">
          <a:xfrm>
            <a:off x="1054800" y="4590000"/>
            <a:ext cx="10080000" cy="396000"/>
          </a:xfrm>
        </p:spPr>
        <p:txBody>
          <a:bodyPr tIns="108000"/>
          <a:lstStyle>
            <a:lvl1pPr marL="0" indent="0" algn="l">
              <a:buNone/>
              <a:defRPr sz="2000" baseline="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de-DE" noProof="0"/>
              <a:t>Subheadline bearbeiten</a:t>
            </a:r>
          </a:p>
        </p:txBody>
      </p:sp>
      <p:sp>
        <p:nvSpPr>
          <p:cNvPr id="7" name="Dekorelement"/>
          <p:cNvSpPr>
            <a:spLocks noGrp="1"/>
          </p:cNvSpPr>
          <p:nvPr>
            <p:ph type="body" sz="quarter" idx="14" hasCustomPrompt="1"/>
          </p:nvPr>
        </p:nvSpPr>
        <p:spPr bwMode="gray">
          <a:xfrm rot="5400000">
            <a:off x="1033200" y="3509820"/>
            <a:ext cx="93600" cy="2160000"/>
          </a:xfrm>
          <a:prstGeom prst="rect">
            <a:avLst/>
          </a:prstGeom>
          <a:solidFill>
            <a:schemeClr val="tx1"/>
          </a:solidFill>
        </p:spPr>
        <p:txBody>
          <a:bodyPr/>
          <a:lstStyle>
            <a:lvl1pPr marL="0" indent="0">
              <a:buNone/>
              <a:defRPr/>
            </a:lvl1pPr>
          </a:lstStyle>
          <a:p>
            <a:pPr lvl="0"/>
            <a:r>
              <a:rPr lang="de-DE" noProof="0"/>
              <a:t> </a:t>
            </a:r>
          </a:p>
        </p:txBody>
      </p:sp>
      <p:sp>
        <p:nvSpPr>
          <p:cNvPr id="8" name="Datum und Autor"/>
          <p:cNvSpPr>
            <a:spLocks noGrp="1"/>
          </p:cNvSpPr>
          <p:nvPr>
            <p:ph type="body" sz="quarter" idx="15" hasCustomPrompt="1"/>
          </p:nvPr>
        </p:nvSpPr>
        <p:spPr bwMode="gray">
          <a:xfrm>
            <a:off x="1054800" y="4981900"/>
            <a:ext cx="10080000" cy="288000"/>
          </a:xfrm>
        </p:spPr>
        <p:txBody>
          <a:bodyPr/>
          <a:lstStyle>
            <a:lvl1pPr marL="0" marR="0" indent="0" algn="l" defTabSz="914400" rtl="0" eaLnBrk="1" fontAlgn="auto" latinLnBrk="0" hangingPunct="1">
              <a:lnSpc>
                <a:spcPct val="120000"/>
              </a:lnSpc>
              <a:spcBef>
                <a:spcPts val="0"/>
              </a:spcBef>
              <a:spcAft>
                <a:spcPts val="1000"/>
              </a:spcAft>
              <a:buClr>
                <a:schemeClr val="tx1"/>
              </a:buClr>
              <a:buSzPct val="100000"/>
              <a:buFont typeface="Arial" panose="020F0502020204030204" pitchFamily="34" charset="0"/>
              <a:buNone/>
              <a:tabLst/>
              <a:defRPr sz="2000">
                <a:solidFill>
                  <a:schemeClr val="bg1"/>
                </a:solidFill>
              </a:defRPr>
            </a:lvl1pPr>
          </a:lstStyle>
          <a:p>
            <a:pPr marL="0" marR="0" lvl="0" indent="0" algn="l" defTabSz="914400" rtl="0" eaLnBrk="1" fontAlgn="auto" latinLnBrk="0" hangingPunct="1">
              <a:lnSpc>
                <a:spcPct val="120000"/>
              </a:lnSpc>
              <a:spcBef>
                <a:spcPts val="0"/>
              </a:spcBef>
              <a:spcAft>
                <a:spcPts val="1000"/>
              </a:spcAft>
              <a:buClr>
                <a:schemeClr val="tx1"/>
              </a:buClr>
              <a:buSzPct val="100000"/>
              <a:buFont typeface="Arial" panose="020F0502020204030204" pitchFamily="34" charset="0"/>
              <a:buNone/>
              <a:tabLst/>
              <a:defRPr/>
            </a:pPr>
            <a:r>
              <a:rPr lang="de-DE" noProof="0"/>
              <a:t>Datum, Ort und Autor bearbeiten</a:t>
            </a:r>
          </a:p>
        </p:txBody>
      </p:sp>
    </p:spTree>
    <p:extLst>
      <p:ext uri="{BB962C8B-B14F-4D97-AF65-F5344CB8AC3E}">
        <p14:creationId xmlns:p14="http://schemas.microsoft.com/office/powerpoint/2010/main" val="289470530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2_Titel weiß">
    <p:bg bwMode="gray">
      <p:bgRef idx="1001">
        <a:schemeClr val="bg1"/>
      </p:bgRef>
    </p:bg>
    <p:spTree>
      <p:nvGrpSpPr>
        <p:cNvPr id="1" name=""/>
        <p:cNvGrpSpPr/>
        <p:nvPr/>
      </p:nvGrpSpPr>
      <p:grpSpPr>
        <a:xfrm>
          <a:off x="0" y="0"/>
          <a:ext cx="0" cy="0"/>
          <a:chOff x="0" y="0"/>
          <a:chExt cx="0" cy="0"/>
        </a:xfrm>
      </p:grpSpPr>
      <p:sp>
        <p:nvSpPr>
          <p:cNvPr id="11" name="Titel"/>
          <p:cNvSpPr>
            <a:spLocks noGrp="1"/>
          </p:cNvSpPr>
          <p:nvPr>
            <p:ph type="ctrTitle" hasCustomPrompt="1"/>
          </p:nvPr>
        </p:nvSpPr>
        <p:spPr bwMode="gray">
          <a:xfrm>
            <a:off x="1054800" y="3185524"/>
            <a:ext cx="10079999" cy="1407496"/>
          </a:xfrm>
          <a:prstGeom prst="rect">
            <a:avLst/>
          </a:prstGeom>
        </p:spPr>
        <p:txBody>
          <a:bodyPr lIns="0" rIns="0" anchor="b"/>
          <a:lstStyle>
            <a:lvl1pPr>
              <a:lnSpc>
                <a:spcPct val="80000"/>
              </a:lnSpc>
              <a:spcBef>
                <a:spcPts val="0"/>
              </a:spcBef>
              <a:spcAft>
                <a:spcPts val="1000"/>
              </a:spcAft>
              <a:defRPr sz="5400" b="0" i="0" cap="all" spc="50" baseline="0">
                <a:solidFill>
                  <a:schemeClr val="tx1"/>
                </a:solidFill>
                <a:latin typeface="+mj-lt"/>
              </a:defRPr>
            </a:lvl1pPr>
          </a:lstStyle>
          <a:p>
            <a:r>
              <a:rPr lang="de-DE" noProof="0"/>
              <a:t>Titelmaster</a:t>
            </a:r>
            <a:br>
              <a:rPr lang="de-DE" noProof="0"/>
            </a:br>
            <a:r>
              <a:rPr lang="de-DE" noProof="0"/>
              <a:t>Bearbeiten</a:t>
            </a:r>
          </a:p>
        </p:txBody>
      </p:sp>
      <p:sp>
        <p:nvSpPr>
          <p:cNvPr id="15" name="Untertitel"/>
          <p:cNvSpPr>
            <a:spLocks noGrp="1"/>
          </p:cNvSpPr>
          <p:nvPr>
            <p:ph type="subTitle" idx="1" hasCustomPrompt="1"/>
          </p:nvPr>
        </p:nvSpPr>
        <p:spPr bwMode="gray">
          <a:xfrm>
            <a:off x="1054800" y="4590000"/>
            <a:ext cx="10080000" cy="396000"/>
          </a:xfrm>
        </p:spPr>
        <p:txBody>
          <a:bodyPr tIns="108000"/>
          <a:lstStyle>
            <a:lvl1pPr marL="0" indent="0" algn="l">
              <a:buNone/>
              <a:defRPr sz="2000" baseline="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de-DE" noProof="0"/>
              <a:t>Subheadline bearbeiten</a:t>
            </a:r>
          </a:p>
        </p:txBody>
      </p:sp>
      <p:pic>
        <p:nvPicPr>
          <p:cNvPr id="9" name="Logo" descr="\\NAS\PresentationLoad\Custom-Design\Tallence\vom Kunden\01_logo\Tallence_logotype\03_PNG\02_Tallence_black_logotype.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gray">
          <a:xfrm>
            <a:off x="8840324" y="1083180"/>
            <a:ext cx="2809276" cy="424800"/>
          </a:xfrm>
          <a:prstGeom prst="rect">
            <a:avLst/>
          </a:prstGeom>
          <a:noFill/>
          <a:extLst>
            <a:ext uri="{909E8E84-426E-40DD-AFC4-6F175D3DCCD1}">
              <a14:hiddenFill xmlns:a14="http://schemas.microsoft.com/office/drawing/2010/main">
                <a:solidFill>
                  <a:srgbClr val="FFFFFF"/>
                </a:solidFill>
              </a14:hiddenFill>
            </a:ext>
          </a:extLst>
        </p:spPr>
      </p:pic>
      <p:sp>
        <p:nvSpPr>
          <p:cNvPr id="12" name="Illustration"/>
          <p:cNvSpPr>
            <a:spLocks noGrp="1" noChangeAspect="1"/>
          </p:cNvSpPr>
          <p:nvPr>
            <p:ph type="pic" sz="quarter" idx="15" hasCustomPrompt="1"/>
          </p:nvPr>
        </p:nvSpPr>
        <p:spPr bwMode="gray">
          <a:xfrm>
            <a:off x="10047508" y="2559600"/>
            <a:ext cx="4298400" cy="4298400"/>
          </a:xfrm>
          <a:blipFill>
            <a:blip r:embed="rId3"/>
            <a:stretch>
              <a:fillRect/>
            </a:stretch>
          </a:blipFill>
        </p:spPr>
        <p:txBody>
          <a:bodyPr/>
          <a:lstStyle>
            <a:lvl1pPr marL="0" indent="0">
              <a:buNone/>
              <a:defRPr/>
            </a:lvl1pPr>
          </a:lstStyle>
          <a:p>
            <a:r>
              <a:rPr lang="de-DE" noProof="0"/>
              <a:t> </a:t>
            </a:r>
          </a:p>
        </p:txBody>
      </p:sp>
      <p:sp>
        <p:nvSpPr>
          <p:cNvPr id="16" name="Dekorelement"/>
          <p:cNvSpPr>
            <a:spLocks noGrp="1"/>
          </p:cNvSpPr>
          <p:nvPr>
            <p:ph type="body" sz="quarter" idx="13" hasCustomPrompt="1"/>
          </p:nvPr>
        </p:nvSpPr>
        <p:spPr bwMode="gray">
          <a:xfrm rot="5400000">
            <a:off x="1033200" y="3509820"/>
            <a:ext cx="93600" cy="2160000"/>
          </a:xfrm>
          <a:prstGeom prst="rect">
            <a:avLst/>
          </a:prstGeom>
          <a:solidFill>
            <a:schemeClr val="accent1"/>
          </a:solidFill>
        </p:spPr>
        <p:txBody>
          <a:bodyPr/>
          <a:lstStyle>
            <a:lvl1pPr marL="0" indent="0">
              <a:buNone/>
              <a:defRPr/>
            </a:lvl1pPr>
          </a:lstStyle>
          <a:p>
            <a:pPr lvl="0"/>
            <a:r>
              <a:rPr lang="de-DE" noProof="0"/>
              <a:t> </a:t>
            </a:r>
          </a:p>
        </p:txBody>
      </p:sp>
      <p:sp>
        <p:nvSpPr>
          <p:cNvPr id="3" name="Datum und Autor"/>
          <p:cNvSpPr>
            <a:spLocks noGrp="1"/>
          </p:cNvSpPr>
          <p:nvPr>
            <p:ph type="body" sz="quarter" idx="14" hasCustomPrompt="1"/>
          </p:nvPr>
        </p:nvSpPr>
        <p:spPr bwMode="gray">
          <a:xfrm>
            <a:off x="1054800" y="4981900"/>
            <a:ext cx="10080000" cy="288000"/>
          </a:xfrm>
        </p:spPr>
        <p:txBody>
          <a:bodyPr/>
          <a:lstStyle>
            <a:lvl1pPr marL="0" marR="0" indent="0" algn="l" defTabSz="914400" rtl="0" eaLnBrk="1" fontAlgn="auto" latinLnBrk="0" hangingPunct="1">
              <a:lnSpc>
                <a:spcPct val="120000"/>
              </a:lnSpc>
              <a:spcBef>
                <a:spcPts val="0"/>
              </a:spcBef>
              <a:spcAft>
                <a:spcPts val="1000"/>
              </a:spcAft>
              <a:buClr>
                <a:schemeClr val="tx1"/>
              </a:buClr>
              <a:buSzPct val="100000"/>
              <a:buFont typeface="Arial" panose="020F0502020204030204" pitchFamily="34" charset="0"/>
              <a:buNone/>
              <a:tabLst/>
              <a:defRPr sz="2000"/>
            </a:lvl1pPr>
          </a:lstStyle>
          <a:p>
            <a:pPr marL="0" marR="0" lvl="0" indent="0" algn="l" defTabSz="914400" rtl="0" eaLnBrk="1" fontAlgn="auto" latinLnBrk="0" hangingPunct="1">
              <a:lnSpc>
                <a:spcPct val="120000"/>
              </a:lnSpc>
              <a:spcBef>
                <a:spcPts val="0"/>
              </a:spcBef>
              <a:spcAft>
                <a:spcPts val="1000"/>
              </a:spcAft>
              <a:buClr>
                <a:schemeClr val="tx1"/>
              </a:buClr>
              <a:buSzPct val="100000"/>
              <a:buFont typeface="Arial" panose="020F0502020204030204" pitchFamily="34" charset="0"/>
              <a:buNone/>
              <a:tabLst/>
              <a:defRPr/>
            </a:pPr>
            <a:r>
              <a:rPr lang="de-DE" noProof="0"/>
              <a:t>Datum, Ort und Autor bearbeiten</a:t>
            </a:r>
          </a:p>
        </p:txBody>
      </p:sp>
    </p:spTree>
    <p:extLst>
      <p:ext uri="{BB962C8B-B14F-4D97-AF65-F5344CB8AC3E}">
        <p14:creationId xmlns:p14="http://schemas.microsoft.com/office/powerpoint/2010/main" val="262877775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4_Separator blau">
    <p:bg bwMode="gray">
      <p:bgPr>
        <a:solidFill>
          <a:schemeClr val="accent6"/>
        </a:solidFill>
        <a:effectLst/>
      </p:bgPr>
    </p:bg>
    <p:spTree>
      <p:nvGrpSpPr>
        <p:cNvPr id="1" name=""/>
        <p:cNvGrpSpPr/>
        <p:nvPr/>
      </p:nvGrpSpPr>
      <p:grpSpPr>
        <a:xfrm>
          <a:off x="0" y="0"/>
          <a:ext cx="0" cy="0"/>
          <a:chOff x="0" y="0"/>
          <a:chExt cx="0" cy="0"/>
        </a:xfrm>
      </p:grpSpPr>
      <p:sp>
        <p:nvSpPr>
          <p:cNvPr id="16" name="Titel"/>
          <p:cNvSpPr>
            <a:spLocks noGrp="1"/>
          </p:cNvSpPr>
          <p:nvPr>
            <p:ph type="ctrTitle" hasCustomPrompt="1"/>
          </p:nvPr>
        </p:nvSpPr>
        <p:spPr bwMode="gray">
          <a:xfrm>
            <a:off x="1054800" y="3504654"/>
            <a:ext cx="10079999" cy="1088366"/>
          </a:xfrm>
          <a:prstGeom prst="rect">
            <a:avLst/>
          </a:prstGeom>
        </p:spPr>
        <p:txBody>
          <a:bodyPr lIns="0" rIns="0" bIns="36000" anchor="b"/>
          <a:lstStyle>
            <a:lvl1pPr>
              <a:lnSpc>
                <a:spcPct val="80000"/>
              </a:lnSpc>
              <a:spcBef>
                <a:spcPts val="0"/>
              </a:spcBef>
              <a:spcAft>
                <a:spcPts val="1000"/>
              </a:spcAft>
              <a:defRPr sz="4000" b="0" i="0" cap="all" spc="50" baseline="0">
                <a:solidFill>
                  <a:schemeClr val="bg1"/>
                </a:solidFill>
                <a:latin typeface="+mj-lt"/>
              </a:defRPr>
            </a:lvl1pPr>
          </a:lstStyle>
          <a:p>
            <a:r>
              <a:rPr lang="de-DE" noProof="0"/>
              <a:t>Separator</a:t>
            </a:r>
            <a:br>
              <a:rPr lang="de-DE" noProof="0"/>
            </a:br>
            <a:r>
              <a:rPr lang="de-DE" noProof="0"/>
              <a:t>bearbeiten</a:t>
            </a:r>
          </a:p>
        </p:txBody>
      </p:sp>
      <p:sp>
        <p:nvSpPr>
          <p:cNvPr id="12" name="Dekorelement"/>
          <p:cNvSpPr>
            <a:spLocks noGrp="1"/>
          </p:cNvSpPr>
          <p:nvPr>
            <p:ph type="body" sz="quarter" idx="14" hasCustomPrompt="1"/>
          </p:nvPr>
        </p:nvSpPr>
        <p:spPr bwMode="gray">
          <a:xfrm rot="5400000">
            <a:off x="1033200" y="3509820"/>
            <a:ext cx="93600" cy="2160000"/>
          </a:xfrm>
          <a:prstGeom prst="rect">
            <a:avLst/>
          </a:prstGeom>
          <a:solidFill>
            <a:schemeClr val="tx1"/>
          </a:solidFill>
        </p:spPr>
        <p:txBody>
          <a:bodyPr/>
          <a:lstStyle>
            <a:lvl1pPr marL="0" indent="0">
              <a:buNone/>
              <a:defRPr/>
            </a:lvl1pPr>
          </a:lstStyle>
          <a:p>
            <a:pPr lvl="0"/>
            <a:r>
              <a:rPr lang="de-DE" noProof="0"/>
              <a:t> </a:t>
            </a:r>
          </a:p>
        </p:txBody>
      </p:sp>
      <p:sp>
        <p:nvSpPr>
          <p:cNvPr id="4" name="Nr."/>
          <p:cNvSpPr>
            <a:spLocks noGrp="1"/>
          </p:cNvSpPr>
          <p:nvPr userDrawn="1">
            <p:ph type="body" sz="quarter" idx="11" hasCustomPrompt="1"/>
          </p:nvPr>
        </p:nvSpPr>
        <p:spPr bwMode="gray">
          <a:xfrm>
            <a:off x="1054800" y="1515680"/>
            <a:ext cx="893762" cy="473075"/>
          </a:xfrm>
        </p:spPr>
        <p:txBody>
          <a:bodyPr/>
          <a:lstStyle>
            <a:lvl1pPr marL="0" indent="0">
              <a:buNone/>
              <a:defRPr sz="2800" b="1">
                <a:solidFill>
                  <a:schemeClr val="bg1"/>
                </a:solidFill>
              </a:defRPr>
            </a:lvl1pPr>
          </a:lstStyle>
          <a:p>
            <a:pPr lvl="0"/>
            <a:r>
              <a:rPr lang="de-DE" noProof="0"/>
              <a:t>Nr.</a:t>
            </a:r>
          </a:p>
        </p:txBody>
      </p:sp>
      <p:sp>
        <p:nvSpPr>
          <p:cNvPr id="7" name="Linie"/>
          <p:cNvSpPr>
            <a:spLocks noGrp="1"/>
          </p:cNvSpPr>
          <p:nvPr>
            <p:ph type="body" sz="quarter" idx="87" hasCustomPrompt="1"/>
          </p:nvPr>
        </p:nvSpPr>
        <p:spPr bwMode="gray">
          <a:xfrm>
            <a:off x="1054799" y="1981555"/>
            <a:ext cx="432000" cy="7200"/>
          </a:xfrm>
          <a:solidFill>
            <a:schemeClr val="bg1"/>
          </a:solidFill>
        </p:spPr>
        <p:txBody>
          <a:bodyPr/>
          <a:lstStyle>
            <a:lvl1pPr marL="0" indent="0">
              <a:buNone/>
              <a:defRPr/>
            </a:lvl1pPr>
          </a:lstStyle>
          <a:p>
            <a:pPr lvl="0"/>
            <a:r>
              <a:rPr lang="de-DE" noProof="0"/>
              <a:t> </a:t>
            </a:r>
          </a:p>
        </p:txBody>
      </p:sp>
      <p:pic>
        <p:nvPicPr>
          <p:cNvPr id="8" name="Logo" descr="\\NAS\PresentationLoad\Custom-Design\Tallence\vom Kunden\01_logo\Tallence_symbol\03_PNG\03_Tallence_white_symbol.png">
            <a:extLst>
              <a:ext uri="{FF2B5EF4-FFF2-40B4-BE49-F238E27FC236}">
                <a16:creationId xmlns:a16="http://schemas.microsoft.com/office/drawing/2014/main" id="{7B45EE0F-43E1-704B-ACD3-CB367E173F77}"/>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gray">
          <a:xfrm>
            <a:off x="11275200" y="6379200"/>
            <a:ext cx="518400" cy="2515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368674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3_Separator rot">
    <p:bg bwMode="gray">
      <p:bgPr>
        <a:solidFill>
          <a:schemeClr val="accent1"/>
        </a:solidFill>
        <a:effectLst/>
      </p:bgPr>
    </p:bg>
    <p:spTree>
      <p:nvGrpSpPr>
        <p:cNvPr id="1" name=""/>
        <p:cNvGrpSpPr/>
        <p:nvPr/>
      </p:nvGrpSpPr>
      <p:grpSpPr>
        <a:xfrm>
          <a:off x="0" y="0"/>
          <a:ext cx="0" cy="0"/>
          <a:chOff x="0" y="0"/>
          <a:chExt cx="0" cy="0"/>
        </a:xfrm>
      </p:grpSpPr>
      <p:sp>
        <p:nvSpPr>
          <p:cNvPr id="16" name="Titel"/>
          <p:cNvSpPr>
            <a:spLocks noGrp="1"/>
          </p:cNvSpPr>
          <p:nvPr>
            <p:ph type="ctrTitle" hasCustomPrompt="1"/>
          </p:nvPr>
        </p:nvSpPr>
        <p:spPr bwMode="gray">
          <a:xfrm>
            <a:off x="1054800" y="3504654"/>
            <a:ext cx="10079999" cy="1088366"/>
          </a:xfrm>
          <a:prstGeom prst="rect">
            <a:avLst/>
          </a:prstGeom>
        </p:spPr>
        <p:txBody>
          <a:bodyPr lIns="0" rIns="0" bIns="36000" anchor="b"/>
          <a:lstStyle>
            <a:lvl1pPr>
              <a:lnSpc>
                <a:spcPct val="80000"/>
              </a:lnSpc>
              <a:spcBef>
                <a:spcPts val="0"/>
              </a:spcBef>
              <a:spcAft>
                <a:spcPts val="1000"/>
              </a:spcAft>
              <a:defRPr sz="4000" b="0" i="0" cap="all" spc="50" baseline="0">
                <a:solidFill>
                  <a:schemeClr val="bg1"/>
                </a:solidFill>
                <a:latin typeface="+mj-lt"/>
              </a:defRPr>
            </a:lvl1pPr>
          </a:lstStyle>
          <a:p>
            <a:r>
              <a:rPr lang="de-DE" noProof="0"/>
              <a:t>Separator</a:t>
            </a:r>
            <a:br>
              <a:rPr lang="de-DE" noProof="0"/>
            </a:br>
            <a:r>
              <a:rPr lang="de-DE" noProof="0"/>
              <a:t>bearbeiten</a:t>
            </a:r>
          </a:p>
        </p:txBody>
      </p:sp>
      <p:sp>
        <p:nvSpPr>
          <p:cNvPr id="12" name="Dekorelement"/>
          <p:cNvSpPr>
            <a:spLocks noGrp="1"/>
          </p:cNvSpPr>
          <p:nvPr>
            <p:ph type="body" sz="quarter" idx="14" hasCustomPrompt="1"/>
          </p:nvPr>
        </p:nvSpPr>
        <p:spPr bwMode="gray">
          <a:xfrm rot="5400000">
            <a:off x="1033200" y="3509820"/>
            <a:ext cx="93600" cy="2160000"/>
          </a:xfrm>
          <a:prstGeom prst="rect">
            <a:avLst/>
          </a:prstGeom>
          <a:solidFill>
            <a:schemeClr val="tx1"/>
          </a:solidFill>
        </p:spPr>
        <p:txBody>
          <a:bodyPr/>
          <a:lstStyle>
            <a:lvl1pPr marL="0" indent="0">
              <a:buNone/>
              <a:defRPr/>
            </a:lvl1pPr>
          </a:lstStyle>
          <a:p>
            <a:pPr lvl="0"/>
            <a:r>
              <a:rPr lang="de-DE" noProof="0"/>
              <a:t> </a:t>
            </a:r>
          </a:p>
        </p:txBody>
      </p:sp>
      <p:sp>
        <p:nvSpPr>
          <p:cNvPr id="4" name="Nr."/>
          <p:cNvSpPr>
            <a:spLocks noGrp="1"/>
          </p:cNvSpPr>
          <p:nvPr userDrawn="1">
            <p:ph type="body" sz="quarter" idx="11" hasCustomPrompt="1"/>
          </p:nvPr>
        </p:nvSpPr>
        <p:spPr bwMode="gray">
          <a:xfrm>
            <a:off x="1054800" y="1515680"/>
            <a:ext cx="893762" cy="473075"/>
          </a:xfrm>
        </p:spPr>
        <p:txBody>
          <a:bodyPr/>
          <a:lstStyle>
            <a:lvl1pPr marL="0" indent="0">
              <a:buNone/>
              <a:defRPr sz="2800" b="1">
                <a:solidFill>
                  <a:schemeClr val="bg1"/>
                </a:solidFill>
              </a:defRPr>
            </a:lvl1pPr>
          </a:lstStyle>
          <a:p>
            <a:pPr lvl="0"/>
            <a:r>
              <a:rPr lang="de-DE" noProof="0"/>
              <a:t>Nr.</a:t>
            </a:r>
          </a:p>
        </p:txBody>
      </p:sp>
      <p:sp>
        <p:nvSpPr>
          <p:cNvPr id="7" name="Linie"/>
          <p:cNvSpPr>
            <a:spLocks noGrp="1"/>
          </p:cNvSpPr>
          <p:nvPr>
            <p:ph type="body" sz="quarter" idx="87" hasCustomPrompt="1"/>
          </p:nvPr>
        </p:nvSpPr>
        <p:spPr bwMode="gray">
          <a:xfrm>
            <a:off x="1054799" y="1981555"/>
            <a:ext cx="432000" cy="7200"/>
          </a:xfrm>
          <a:solidFill>
            <a:schemeClr val="bg1"/>
          </a:solidFill>
        </p:spPr>
        <p:txBody>
          <a:bodyPr/>
          <a:lstStyle>
            <a:lvl1pPr marL="0" indent="0">
              <a:buNone/>
              <a:defRPr/>
            </a:lvl1pPr>
          </a:lstStyle>
          <a:p>
            <a:pPr lvl="0"/>
            <a:r>
              <a:rPr lang="de-DE" noProof="0"/>
              <a:t> </a:t>
            </a:r>
          </a:p>
        </p:txBody>
      </p:sp>
      <p:pic>
        <p:nvPicPr>
          <p:cNvPr id="8" name="Logo" descr="\\NAS\PresentationLoad\Custom-Design\Tallence\vom Kunden\01_logo\Tallence_symbol\03_PNG\03_Tallence_white_symbol.png">
            <a:extLst>
              <a:ext uri="{FF2B5EF4-FFF2-40B4-BE49-F238E27FC236}">
                <a16:creationId xmlns:a16="http://schemas.microsoft.com/office/drawing/2014/main" id="{7B45EE0F-43E1-704B-ACD3-CB367E173F77}"/>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gray">
          <a:xfrm>
            <a:off x="11275200" y="6379200"/>
            <a:ext cx="518400" cy="2515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14901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4_Separator hell">
    <p:bg bwMode="gray">
      <p:bgRef idx="1001">
        <a:schemeClr val="bg1"/>
      </p:bgRef>
    </p:bg>
    <p:spTree>
      <p:nvGrpSpPr>
        <p:cNvPr id="1" name=""/>
        <p:cNvGrpSpPr/>
        <p:nvPr/>
      </p:nvGrpSpPr>
      <p:grpSpPr>
        <a:xfrm>
          <a:off x="0" y="0"/>
          <a:ext cx="0" cy="0"/>
          <a:chOff x="0" y="0"/>
          <a:chExt cx="0" cy="0"/>
        </a:xfrm>
      </p:grpSpPr>
      <p:pic>
        <p:nvPicPr>
          <p:cNvPr id="13" name="Logo" descr="\\NAS\PresentationLoad\Custom-Design\Tallence\vom Kunden\01_logo\Tallence_symbol\03_PNG\03_Tallence_white_symbol.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gray">
          <a:xfrm>
            <a:off x="11226824" y="6343200"/>
            <a:ext cx="526707" cy="255600"/>
          </a:xfrm>
          <a:prstGeom prst="rect">
            <a:avLst/>
          </a:prstGeom>
          <a:noFill/>
          <a:extLst>
            <a:ext uri="{909E8E84-426E-40DD-AFC4-6F175D3DCCD1}">
              <a14:hiddenFill xmlns:a14="http://schemas.microsoft.com/office/drawing/2010/main">
                <a:solidFill>
                  <a:srgbClr val="FFFFFF"/>
                </a:solidFill>
              </a14:hiddenFill>
            </a:ext>
          </a:extLst>
        </p:spPr>
      </p:pic>
      <p:sp>
        <p:nvSpPr>
          <p:cNvPr id="12" name="Dekorelement"/>
          <p:cNvSpPr>
            <a:spLocks noGrp="1"/>
          </p:cNvSpPr>
          <p:nvPr>
            <p:ph type="body" sz="quarter" idx="14" hasCustomPrompt="1"/>
          </p:nvPr>
        </p:nvSpPr>
        <p:spPr bwMode="gray">
          <a:xfrm rot="5400000">
            <a:off x="1033200" y="3509820"/>
            <a:ext cx="93600" cy="2160000"/>
          </a:xfrm>
          <a:prstGeom prst="rect">
            <a:avLst/>
          </a:prstGeom>
          <a:solidFill>
            <a:schemeClr val="accent1"/>
          </a:solidFill>
        </p:spPr>
        <p:txBody>
          <a:bodyPr/>
          <a:lstStyle>
            <a:lvl1pPr marL="0" indent="0">
              <a:buNone/>
              <a:defRPr/>
            </a:lvl1pPr>
          </a:lstStyle>
          <a:p>
            <a:pPr lvl="0"/>
            <a:r>
              <a:rPr lang="de-DE" noProof="0"/>
              <a:t> </a:t>
            </a:r>
          </a:p>
        </p:txBody>
      </p:sp>
      <p:sp>
        <p:nvSpPr>
          <p:cNvPr id="4" name="Nr."/>
          <p:cNvSpPr>
            <a:spLocks noGrp="1"/>
          </p:cNvSpPr>
          <p:nvPr userDrawn="1">
            <p:ph type="body" sz="quarter" idx="11" hasCustomPrompt="1"/>
          </p:nvPr>
        </p:nvSpPr>
        <p:spPr bwMode="gray">
          <a:xfrm>
            <a:off x="1054800" y="1515680"/>
            <a:ext cx="893762" cy="473075"/>
          </a:xfrm>
        </p:spPr>
        <p:txBody>
          <a:bodyPr/>
          <a:lstStyle>
            <a:lvl1pPr marL="0" indent="0">
              <a:buNone/>
              <a:defRPr sz="2800" b="1">
                <a:solidFill>
                  <a:schemeClr val="tx1"/>
                </a:solidFill>
              </a:defRPr>
            </a:lvl1pPr>
          </a:lstStyle>
          <a:p>
            <a:pPr lvl="0"/>
            <a:r>
              <a:rPr lang="de-DE" noProof="0"/>
              <a:t>Nr.</a:t>
            </a:r>
          </a:p>
        </p:txBody>
      </p:sp>
      <p:sp>
        <p:nvSpPr>
          <p:cNvPr id="7" name="Linie"/>
          <p:cNvSpPr>
            <a:spLocks noGrp="1"/>
          </p:cNvSpPr>
          <p:nvPr>
            <p:ph type="body" sz="quarter" idx="87" hasCustomPrompt="1"/>
          </p:nvPr>
        </p:nvSpPr>
        <p:spPr bwMode="gray">
          <a:xfrm>
            <a:off x="1054799" y="1981555"/>
            <a:ext cx="432000" cy="7200"/>
          </a:xfrm>
          <a:solidFill>
            <a:schemeClr val="accent3"/>
          </a:solidFill>
        </p:spPr>
        <p:txBody>
          <a:bodyPr/>
          <a:lstStyle>
            <a:lvl1pPr marL="0" indent="0">
              <a:buNone/>
              <a:defRPr/>
            </a:lvl1pPr>
          </a:lstStyle>
          <a:p>
            <a:pPr lvl="0"/>
            <a:r>
              <a:rPr lang="de-DE" noProof="0"/>
              <a:t> </a:t>
            </a:r>
          </a:p>
        </p:txBody>
      </p:sp>
      <p:pic>
        <p:nvPicPr>
          <p:cNvPr id="8" name="Logo" descr="\\NAS\PresentationLoad\Custom-Design\Tallence\vom Kunden\01_logo\Tallence_symbol\03_PNG\02_Tallence_black_symbol.png">
            <a:extLst>
              <a:ext uri="{FF2B5EF4-FFF2-40B4-BE49-F238E27FC236}">
                <a16:creationId xmlns:a16="http://schemas.microsoft.com/office/drawing/2014/main" id="{7A6808FA-A285-DC4C-977B-089A7E88685D}"/>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gray">
          <a:xfrm>
            <a:off x="11274310" y="6343200"/>
            <a:ext cx="519289" cy="252000"/>
          </a:xfrm>
          <a:prstGeom prst="rect">
            <a:avLst/>
          </a:prstGeom>
          <a:noFill/>
          <a:extLst>
            <a:ext uri="{909E8E84-426E-40DD-AFC4-6F175D3DCCD1}">
              <a14:hiddenFill xmlns:a14="http://schemas.microsoft.com/office/drawing/2010/main">
                <a:solidFill>
                  <a:srgbClr val="FFFFFF"/>
                </a:solidFill>
              </a14:hiddenFill>
            </a:ext>
          </a:extLst>
        </p:spPr>
      </p:pic>
      <p:sp>
        <p:nvSpPr>
          <p:cNvPr id="10" name="Titel">
            <a:extLst>
              <a:ext uri="{FF2B5EF4-FFF2-40B4-BE49-F238E27FC236}">
                <a16:creationId xmlns:a16="http://schemas.microsoft.com/office/drawing/2014/main" id="{2613A44D-57C2-C044-97F7-CB362E2A9CBF}"/>
              </a:ext>
            </a:extLst>
          </p:cNvPr>
          <p:cNvSpPr>
            <a:spLocks noGrp="1"/>
          </p:cNvSpPr>
          <p:nvPr>
            <p:ph type="ctrTitle" hasCustomPrompt="1"/>
          </p:nvPr>
        </p:nvSpPr>
        <p:spPr bwMode="gray">
          <a:xfrm>
            <a:off x="1054800" y="3504654"/>
            <a:ext cx="10079999" cy="1088366"/>
          </a:xfrm>
          <a:prstGeom prst="rect">
            <a:avLst/>
          </a:prstGeom>
        </p:spPr>
        <p:txBody>
          <a:bodyPr lIns="0" rIns="0" bIns="36000" anchor="b"/>
          <a:lstStyle>
            <a:lvl1pPr>
              <a:lnSpc>
                <a:spcPct val="80000"/>
              </a:lnSpc>
              <a:spcBef>
                <a:spcPts val="0"/>
              </a:spcBef>
              <a:spcAft>
                <a:spcPts val="1000"/>
              </a:spcAft>
              <a:defRPr sz="4000" b="0" i="0" cap="all" spc="50" baseline="0">
                <a:solidFill>
                  <a:schemeClr val="tx1"/>
                </a:solidFill>
                <a:latin typeface="+mj-lt"/>
              </a:defRPr>
            </a:lvl1pPr>
          </a:lstStyle>
          <a:p>
            <a:r>
              <a:rPr lang="de-DE" noProof="0"/>
              <a:t>Separator</a:t>
            </a:r>
            <a:br>
              <a:rPr lang="de-DE" noProof="0"/>
            </a:br>
            <a:r>
              <a:rPr lang="de-DE" noProof="0"/>
              <a:t>bearbeiten</a:t>
            </a:r>
          </a:p>
        </p:txBody>
      </p:sp>
    </p:spTree>
    <p:extLst>
      <p:ext uri="{BB962C8B-B14F-4D97-AF65-F5344CB8AC3E}">
        <p14:creationId xmlns:p14="http://schemas.microsoft.com/office/powerpoint/2010/main" val="10408705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5_Zitat rot ">
    <p:bg bwMode="gray">
      <p:bgPr>
        <a:solidFill>
          <a:schemeClr val="accent1"/>
        </a:solidFill>
        <a:effectLst/>
      </p:bgPr>
    </p:bg>
    <p:spTree>
      <p:nvGrpSpPr>
        <p:cNvPr id="1" name=""/>
        <p:cNvGrpSpPr/>
        <p:nvPr/>
      </p:nvGrpSpPr>
      <p:grpSpPr>
        <a:xfrm>
          <a:off x="0" y="0"/>
          <a:ext cx="0" cy="0"/>
          <a:chOff x="0" y="0"/>
          <a:chExt cx="0" cy="0"/>
        </a:xfrm>
      </p:grpSpPr>
      <p:sp>
        <p:nvSpPr>
          <p:cNvPr id="9" name="Dekorelement"/>
          <p:cNvSpPr>
            <a:spLocks noGrp="1"/>
          </p:cNvSpPr>
          <p:nvPr>
            <p:ph type="body" sz="quarter" idx="10" hasCustomPrompt="1"/>
          </p:nvPr>
        </p:nvSpPr>
        <p:spPr bwMode="gray">
          <a:xfrm>
            <a:off x="6480173" y="0"/>
            <a:ext cx="374400" cy="903287"/>
          </a:xfrm>
          <a:prstGeom prst="rect">
            <a:avLst/>
          </a:prstGeom>
          <a:solidFill>
            <a:schemeClr val="tx1"/>
          </a:solidFill>
        </p:spPr>
        <p:txBody>
          <a:bodyPr/>
          <a:lstStyle>
            <a:lvl1pPr marL="0" indent="0">
              <a:buNone/>
              <a:defRPr/>
            </a:lvl1pPr>
          </a:lstStyle>
          <a:p>
            <a:pPr lvl="0"/>
            <a:r>
              <a:rPr lang="de-DE" noProof="0"/>
              <a:t> </a:t>
            </a:r>
          </a:p>
        </p:txBody>
      </p:sp>
      <p:sp>
        <p:nvSpPr>
          <p:cNvPr id="3" name="Titel"/>
          <p:cNvSpPr>
            <a:spLocks noGrp="1"/>
          </p:cNvSpPr>
          <p:nvPr>
            <p:ph type="ctrTitle" hasCustomPrompt="1"/>
          </p:nvPr>
        </p:nvSpPr>
        <p:spPr bwMode="gray">
          <a:xfrm>
            <a:off x="1054800" y="2428605"/>
            <a:ext cx="7261200" cy="2221565"/>
          </a:xfrm>
          <a:prstGeom prst="rect">
            <a:avLst/>
          </a:prstGeom>
        </p:spPr>
        <p:txBody>
          <a:bodyPr lIns="0" rIns="0" anchor="b"/>
          <a:lstStyle>
            <a:lvl1pPr>
              <a:lnSpc>
                <a:spcPct val="120000"/>
              </a:lnSpc>
              <a:spcBef>
                <a:spcPts val="0"/>
              </a:spcBef>
              <a:spcAft>
                <a:spcPts val="0"/>
              </a:spcAft>
              <a:defRPr sz="4000" b="0" i="0" cap="none" spc="0" baseline="0">
                <a:solidFill>
                  <a:srgbClr val="FFFFFF"/>
                </a:solidFill>
                <a:latin typeface="+mj-lt"/>
              </a:defRPr>
            </a:lvl1pPr>
          </a:lstStyle>
          <a:p>
            <a:r>
              <a:rPr lang="de-DE" noProof="0"/>
              <a:t>Zitat bearbeiten</a:t>
            </a:r>
            <a:br>
              <a:rPr lang="de-DE" noProof="0"/>
            </a:br>
            <a:r>
              <a:rPr lang="de-DE" noProof="0"/>
              <a:t>(maximal dreizeilig; wenn kurz dann in Versalien)</a:t>
            </a:r>
          </a:p>
        </p:txBody>
      </p:sp>
      <p:sp>
        <p:nvSpPr>
          <p:cNvPr id="4" name="Untertitel"/>
          <p:cNvSpPr>
            <a:spLocks noGrp="1"/>
          </p:cNvSpPr>
          <p:nvPr>
            <p:ph type="subTitle" idx="1" hasCustomPrompt="1"/>
          </p:nvPr>
        </p:nvSpPr>
        <p:spPr bwMode="gray">
          <a:xfrm>
            <a:off x="1054800" y="4839316"/>
            <a:ext cx="5472000" cy="360000"/>
          </a:xfrm>
          <a:prstGeom prst="rect">
            <a:avLst/>
          </a:prstGeom>
          <a:solidFill>
            <a:schemeClr val="tx1"/>
          </a:solidFill>
        </p:spPr>
        <p:txBody>
          <a:bodyPr wrap="none" lIns="108000" tIns="0" rIns="108000" bIns="0" anchor="ctr" anchorCtr="0">
            <a:noAutofit/>
          </a:bodyPr>
          <a:lstStyle>
            <a:lvl1pPr marL="0" indent="0" algn="l">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de-DE" noProof="0"/>
              <a:t>Quellenangabe (Autor / Firma / Publikation / Datum)</a:t>
            </a:r>
          </a:p>
        </p:txBody>
      </p:sp>
      <p:pic>
        <p:nvPicPr>
          <p:cNvPr id="6" name="Logo" descr="\\NAS\PresentationLoad\Custom-Design\Tallence\vom Kunden\01_logo\Tallence_symbol\03_PNG\03_Tallence_white_symbol.png">
            <a:extLst>
              <a:ext uri="{FF2B5EF4-FFF2-40B4-BE49-F238E27FC236}">
                <a16:creationId xmlns:a16="http://schemas.microsoft.com/office/drawing/2014/main" id="{58CB1682-56FA-EC4A-9FA1-A4BF3C0455D7}"/>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gray">
          <a:xfrm>
            <a:off x="11275200" y="6379200"/>
            <a:ext cx="518400" cy="2515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310272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6_Titel weiß">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6B8E4A8D-0F88-CB44-9900-CCFAD290DD2F}"/>
              </a:ext>
            </a:extLst>
          </p:cNvPr>
          <p:cNvGraphicFramePr>
            <a:graphicFrameLocks noChangeAspect="1"/>
          </p:cNvGraphicFramePr>
          <p:nvPr userDrawn="1">
            <p:custDataLst>
              <p:tags r:id="rId2"/>
            </p:custDataLst>
            <p:extLst>
              <p:ext uri="{D42A27DB-BD31-4B8C-83A1-F6EECF244321}">
                <p14:modId xmlns:p14="http://schemas.microsoft.com/office/powerpoint/2010/main" val="2619728368"/>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236" name="think-cell Slide" r:id="rId4" imgW="7772400" imgH="10058400" progId="TCLayout.ActiveDocument.1">
                  <p:embed/>
                </p:oleObj>
              </mc:Choice>
              <mc:Fallback>
                <p:oleObj name="think-cell Slide" r:id="rId4" imgW="7772400" imgH="10058400" progId="TCLayout.ActiveDocument.1">
                  <p:embed/>
                  <p:pic>
                    <p:nvPicPr>
                      <p:cNvPr id="2" name="Object 1" hidden="1">
                        <a:extLst>
                          <a:ext uri="{FF2B5EF4-FFF2-40B4-BE49-F238E27FC236}">
                            <a16:creationId xmlns:a16="http://schemas.microsoft.com/office/drawing/2014/main" id="{6B8E4A8D-0F88-CB44-9900-CCFAD290DD2F}"/>
                          </a:ext>
                        </a:extLst>
                      </p:cNvPr>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00A3BD13-1470-C74B-BBB8-6BF77BF7A1DA}"/>
              </a:ext>
            </a:extLst>
          </p:cNvPr>
          <p:cNvSpPr>
            <a:spLocks noGrp="1"/>
          </p:cNvSpPr>
          <p:nvPr>
            <p:ph type="dt" sz="half" idx="20"/>
          </p:nvPr>
        </p:nvSpPr>
        <p:spPr/>
        <p:txBody>
          <a:bodyPr/>
          <a:lstStyle/>
          <a:p>
            <a:fld id="{BFDAD13F-B150-48FA-9084-D9E756CCCB07}" type="datetime1">
              <a:rPr lang="de-DE" smtClean="0"/>
              <a:pPr/>
              <a:t>23.11.21</a:t>
            </a:fld>
            <a:endParaRPr lang="de-DE"/>
          </a:p>
        </p:txBody>
      </p:sp>
      <p:sp>
        <p:nvSpPr>
          <p:cNvPr id="7" name="Footer Placeholder 6">
            <a:extLst>
              <a:ext uri="{FF2B5EF4-FFF2-40B4-BE49-F238E27FC236}">
                <a16:creationId xmlns:a16="http://schemas.microsoft.com/office/drawing/2014/main" id="{0A6B7260-4AA0-9E4F-BEA4-5AE651F7347D}"/>
              </a:ext>
            </a:extLst>
          </p:cNvPr>
          <p:cNvSpPr>
            <a:spLocks noGrp="1"/>
          </p:cNvSpPr>
          <p:nvPr>
            <p:ph type="ftr" sz="quarter" idx="21"/>
          </p:nvPr>
        </p:nvSpPr>
        <p:spPr/>
        <p:txBody>
          <a:bodyPr/>
          <a:lstStyle/>
          <a:p>
            <a:r>
              <a:rPr lang="de-DE" dirty="0"/>
              <a:t>Titel / Autor / Copyright</a:t>
            </a:r>
          </a:p>
        </p:txBody>
      </p:sp>
      <p:sp>
        <p:nvSpPr>
          <p:cNvPr id="8" name="Slide Number Placeholder 7">
            <a:extLst>
              <a:ext uri="{FF2B5EF4-FFF2-40B4-BE49-F238E27FC236}">
                <a16:creationId xmlns:a16="http://schemas.microsoft.com/office/drawing/2014/main" id="{440D8B7E-A945-A34E-A3FF-E72941848A81}"/>
              </a:ext>
            </a:extLst>
          </p:cNvPr>
          <p:cNvSpPr>
            <a:spLocks noGrp="1"/>
          </p:cNvSpPr>
          <p:nvPr>
            <p:ph type="sldNum" sz="quarter" idx="22"/>
          </p:nvPr>
        </p:nvSpPr>
        <p:spPr/>
        <p:txBody>
          <a:bodyPr/>
          <a:lstStyle/>
          <a:p>
            <a:fld id="{02CEFE82-39F2-4F47-8A0C-D5AB3496FA5C}" type="slidenum">
              <a:rPr lang="de-DE" smtClean="0"/>
              <a:pPr/>
              <a:t>‹Nr.›</a:t>
            </a:fld>
            <a:endParaRPr lang="de-DE"/>
          </a:p>
        </p:txBody>
      </p:sp>
      <p:sp>
        <p:nvSpPr>
          <p:cNvPr id="5" name="Title 4">
            <a:extLst>
              <a:ext uri="{FF2B5EF4-FFF2-40B4-BE49-F238E27FC236}">
                <a16:creationId xmlns:a16="http://schemas.microsoft.com/office/drawing/2014/main" id="{8B3ED1D2-889E-3D4A-BE1C-3E661A2CF03C}"/>
              </a:ext>
            </a:extLst>
          </p:cNvPr>
          <p:cNvSpPr>
            <a:spLocks noGrp="1"/>
          </p:cNvSpPr>
          <p:nvPr>
            <p:ph type="title"/>
          </p:nvPr>
        </p:nvSpPr>
        <p:spPr/>
        <p:txBody>
          <a:bodyPr/>
          <a:lstStyle/>
          <a:p>
            <a:r>
              <a:rPr lang="en-GB"/>
              <a:t>Click to edit Master title style</a:t>
            </a:r>
            <a:endParaRPr lang="de-DE"/>
          </a:p>
        </p:txBody>
      </p:sp>
    </p:spTree>
    <p:extLst>
      <p:ext uri="{BB962C8B-B14F-4D97-AF65-F5344CB8AC3E}">
        <p14:creationId xmlns:p14="http://schemas.microsoft.com/office/powerpoint/2010/main" val="98161264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pos="2628" userDrawn="1">
          <p15:clr>
            <a:srgbClr val="A4A3A4"/>
          </p15:clr>
        </p15:guide>
        <p15:guide id="3" pos="2876" userDrawn="1">
          <p15:clr>
            <a:srgbClr val="A4A3A4"/>
          </p15:clr>
        </p15:guide>
        <p15:guide id="4" pos="5026" userDrawn="1">
          <p15:clr>
            <a:srgbClr val="A4A3A4"/>
          </p15:clr>
        </p15:guide>
        <p15:guide id="5" pos="4077" userDrawn="1">
          <p15:clr>
            <a:srgbClr val="A4A3A4"/>
          </p15:clr>
        </p15:guide>
        <p15:guide id="6" pos="5274" userDrawn="1">
          <p15:clr>
            <a:srgbClr val="A4A3A4"/>
          </p15:clr>
        </p15:guide>
        <p15:guide id="7" pos="3827" userDrawn="1">
          <p15:clr>
            <a:srgbClr val="A4A3A4"/>
          </p15:clr>
        </p15:guide>
        <p15:guide id="9" orient="horz" pos="3922" userDrawn="1">
          <p15:clr>
            <a:srgbClr val="A4A3A4"/>
          </p15:clr>
        </p15:guide>
        <p15:guide id="10" orient="horz" pos="2160" userDrawn="1">
          <p15:clr>
            <a:srgbClr val="A4A3A4"/>
          </p15:clr>
        </p15:guide>
        <p15:guide id="11" orient="horz" pos="294" userDrawn="1">
          <p15:clr>
            <a:srgbClr val="A4A3A4"/>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7_Titel rot">
    <p:bg bwMode="gray">
      <p:bgPr>
        <a:solidFill>
          <a:schemeClr val="accent1"/>
        </a:solidFill>
        <a:effectLst/>
      </p:bgPr>
    </p:bg>
    <p:spTree>
      <p:nvGrpSpPr>
        <p:cNvPr id="1" name=""/>
        <p:cNvGrpSpPr/>
        <p:nvPr/>
      </p:nvGrpSpPr>
      <p:grpSpPr>
        <a:xfrm>
          <a:off x="0" y="0"/>
          <a:ext cx="0" cy="0"/>
          <a:chOff x="0" y="0"/>
          <a:chExt cx="0" cy="0"/>
        </a:xfrm>
      </p:grpSpPr>
      <p:pic>
        <p:nvPicPr>
          <p:cNvPr id="15" name="Logo" descr="\\NAS\PresentationLoad\Custom-Design\Tallence\vom Kunden\01_logo\Tallence_symbol\03_PNG\03_Tallence_white_symbol.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gray">
          <a:xfrm>
            <a:off x="11275200" y="6379200"/>
            <a:ext cx="526707" cy="255600"/>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Dekorelement">
            <a:extLst>
              <a:ext uri="{FF2B5EF4-FFF2-40B4-BE49-F238E27FC236}">
                <a16:creationId xmlns:a16="http://schemas.microsoft.com/office/drawing/2014/main" id="{B27AE73C-8B79-469C-86DE-4B3397876D55}"/>
              </a:ext>
            </a:extLst>
          </p:cNvPr>
          <p:cNvGrpSpPr>
            <a:grpSpLocks noChangeAspect="1"/>
          </p:cNvGrpSpPr>
          <p:nvPr userDrawn="1"/>
        </p:nvGrpSpPr>
        <p:grpSpPr bwMode="gray">
          <a:xfrm>
            <a:off x="398666" y="493200"/>
            <a:ext cx="252000" cy="252000"/>
            <a:chOff x="5303" y="3964"/>
            <a:chExt cx="198" cy="191"/>
          </a:xfrm>
          <a:solidFill>
            <a:schemeClr val="bg1"/>
          </a:solidFill>
        </p:grpSpPr>
        <p:sp>
          <p:nvSpPr>
            <p:cNvPr id="17" name="Freeform">
              <a:extLst>
                <a:ext uri="{FF2B5EF4-FFF2-40B4-BE49-F238E27FC236}">
                  <a16:creationId xmlns:a16="http://schemas.microsoft.com/office/drawing/2014/main" id="{3DC5C6A7-50FB-43B3-9347-66484544EFCF}"/>
                </a:ext>
              </a:extLst>
            </p:cNvPr>
            <p:cNvSpPr>
              <a:spLocks/>
            </p:cNvSpPr>
            <p:nvPr userDrawn="1"/>
          </p:nvSpPr>
          <p:spPr bwMode="gray">
            <a:xfrm>
              <a:off x="5303" y="3964"/>
              <a:ext cx="95" cy="191"/>
            </a:xfrm>
            <a:custGeom>
              <a:avLst/>
              <a:gdLst>
                <a:gd name="T0" fmla="*/ 0 w 119"/>
                <a:gd name="T1" fmla="*/ 234 h 238"/>
                <a:gd name="T2" fmla="*/ 0 w 119"/>
                <a:gd name="T3" fmla="*/ 221 h 238"/>
                <a:gd name="T4" fmla="*/ 1 w 119"/>
                <a:gd name="T5" fmla="*/ 216 h 238"/>
                <a:gd name="T6" fmla="*/ 79 w 119"/>
                <a:gd name="T7" fmla="*/ 2 h 238"/>
                <a:gd name="T8" fmla="*/ 82 w 119"/>
                <a:gd name="T9" fmla="*/ 0 h 238"/>
                <a:gd name="T10" fmla="*/ 114 w 119"/>
                <a:gd name="T11" fmla="*/ 0 h 238"/>
                <a:gd name="T12" fmla="*/ 118 w 119"/>
                <a:gd name="T13" fmla="*/ 5 h 238"/>
                <a:gd name="T14" fmla="*/ 34 w 119"/>
                <a:gd name="T15" fmla="*/ 235 h 238"/>
                <a:gd name="T16" fmla="*/ 30 w 119"/>
                <a:gd name="T17" fmla="*/ 238 h 238"/>
                <a:gd name="T18" fmla="*/ 4 w 119"/>
                <a:gd name="T19" fmla="*/ 238 h 238"/>
                <a:gd name="T20" fmla="*/ 0 w 119"/>
                <a:gd name="T21" fmla="*/ 234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9" h="238">
                  <a:moveTo>
                    <a:pt x="0" y="234"/>
                  </a:moveTo>
                  <a:cubicBezTo>
                    <a:pt x="0" y="221"/>
                    <a:pt x="0" y="221"/>
                    <a:pt x="0" y="221"/>
                  </a:cubicBezTo>
                  <a:cubicBezTo>
                    <a:pt x="0" y="219"/>
                    <a:pt x="0" y="217"/>
                    <a:pt x="1" y="216"/>
                  </a:cubicBezTo>
                  <a:cubicBezTo>
                    <a:pt x="79" y="2"/>
                    <a:pt x="79" y="2"/>
                    <a:pt x="79" y="2"/>
                  </a:cubicBezTo>
                  <a:cubicBezTo>
                    <a:pt x="79" y="1"/>
                    <a:pt x="81" y="0"/>
                    <a:pt x="82" y="0"/>
                  </a:cubicBezTo>
                  <a:cubicBezTo>
                    <a:pt x="114" y="0"/>
                    <a:pt x="114" y="0"/>
                    <a:pt x="114" y="0"/>
                  </a:cubicBezTo>
                  <a:cubicBezTo>
                    <a:pt x="117" y="0"/>
                    <a:pt x="119" y="2"/>
                    <a:pt x="118" y="5"/>
                  </a:cubicBezTo>
                  <a:cubicBezTo>
                    <a:pt x="34" y="235"/>
                    <a:pt x="34" y="235"/>
                    <a:pt x="34" y="235"/>
                  </a:cubicBezTo>
                  <a:cubicBezTo>
                    <a:pt x="33" y="237"/>
                    <a:pt x="32" y="238"/>
                    <a:pt x="30" y="238"/>
                  </a:cubicBezTo>
                  <a:cubicBezTo>
                    <a:pt x="4" y="238"/>
                    <a:pt x="4" y="238"/>
                    <a:pt x="4" y="238"/>
                  </a:cubicBezTo>
                  <a:cubicBezTo>
                    <a:pt x="2" y="238"/>
                    <a:pt x="0" y="236"/>
                    <a:pt x="0" y="2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b="0" i="0" noProof="0">
                <a:latin typeface="Arial" panose="020B0604020202020204" pitchFamily="34" charset="0"/>
              </a:endParaRPr>
            </a:p>
          </p:txBody>
        </p:sp>
        <p:sp>
          <p:nvSpPr>
            <p:cNvPr id="18" name="Freeform">
              <a:extLst>
                <a:ext uri="{FF2B5EF4-FFF2-40B4-BE49-F238E27FC236}">
                  <a16:creationId xmlns:a16="http://schemas.microsoft.com/office/drawing/2014/main" id="{5F18E56C-571B-43B7-866F-1C66B4222982}"/>
                </a:ext>
              </a:extLst>
            </p:cNvPr>
            <p:cNvSpPr>
              <a:spLocks/>
            </p:cNvSpPr>
            <p:nvPr userDrawn="1"/>
          </p:nvSpPr>
          <p:spPr bwMode="gray">
            <a:xfrm>
              <a:off x="5405" y="3964"/>
              <a:ext cx="96" cy="191"/>
            </a:xfrm>
            <a:custGeom>
              <a:avLst/>
              <a:gdLst>
                <a:gd name="T0" fmla="*/ 4 w 119"/>
                <a:gd name="T1" fmla="*/ 238 h 238"/>
                <a:gd name="T2" fmla="*/ 30 w 119"/>
                <a:gd name="T3" fmla="*/ 238 h 238"/>
                <a:gd name="T4" fmla="*/ 34 w 119"/>
                <a:gd name="T5" fmla="*/ 235 h 238"/>
                <a:gd name="T6" fmla="*/ 118 w 119"/>
                <a:gd name="T7" fmla="*/ 5 h 238"/>
                <a:gd name="T8" fmla="*/ 114 w 119"/>
                <a:gd name="T9" fmla="*/ 0 h 238"/>
                <a:gd name="T10" fmla="*/ 82 w 119"/>
                <a:gd name="T11" fmla="*/ 0 h 238"/>
                <a:gd name="T12" fmla="*/ 78 w 119"/>
                <a:gd name="T13" fmla="*/ 2 h 238"/>
                <a:gd name="T14" fmla="*/ 1 w 119"/>
                <a:gd name="T15" fmla="*/ 216 h 238"/>
                <a:gd name="T16" fmla="*/ 0 w 119"/>
                <a:gd name="T17" fmla="*/ 221 h 238"/>
                <a:gd name="T18" fmla="*/ 0 w 119"/>
                <a:gd name="T19" fmla="*/ 234 h 238"/>
                <a:gd name="T20" fmla="*/ 4 w 119"/>
                <a:gd name="T21"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9" h="238">
                  <a:moveTo>
                    <a:pt x="4" y="238"/>
                  </a:moveTo>
                  <a:cubicBezTo>
                    <a:pt x="30" y="238"/>
                    <a:pt x="30" y="238"/>
                    <a:pt x="30" y="238"/>
                  </a:cubicBezTo>
                  <a:cubicBezTo>
                    <a:pt x="32" y="238"/>
                    <a:pt x="33" y="237"/>
                    <a:pt x="34" y="235"/>
                  </a:cubicBezTo>
                  <a:cubicBezTo>
                    <a:pt x="118" y="5"/>
                    <a:pt x="118" y="5"/>
                    <a:pt x="118" y="5"/>
                  </a:cubicBezTo>
                  <a:cubicBezTo>
                    <a:pt x="119" y="2"/>
                    <a:pt x="117" y="0"/>
                    <a:pt x="114" y="0"/>
                  </a:cubicBezTo>
                  <a:cubicBezTo>
                    <a:pt x="82" y="0"/>
                    <a:pt x="82" y="0"/>
                    <a:pt x="82" y="0"/>
                  </a:cubicBezTo>
                  <a:cubicBezTo>
                    <a:pt x="80" y="0"/>
                    <a:pt x="79" y="1"/>
                    <a:pt x="78" y="2"/>
                  </a:cubicBezTo>
                  <a:cubicBezTo>
                    <a:pt x="1" y="216"/>
                    <a:pt x="1" y="216"/>
                    <a:pt x="1" y="216"/>
                  </a:cubicBezTo>
                  <a:cubicBezTo>
                    <a:pt x="0" y="217"/>
                    <a:pt x="0" y="219"/>
                    <a:pt x="0" y="221"/>
                  </a:cubicBezTo>
                  <a:cubicBezTo>
                    <a:pt x="0" y="234"/>
                    <a:pt x="0" y="234"/>
                    <a:pt x="0" y="234"/>
                  </a:cubicBezTo>
                  <a:cubicBezTo>
                    <a:pt x="0" y="236"/>
                    <a:pt x="1" y="238"/>
                    <a:pt x="4" y="2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b="0" i="0" noProof="0">
                <a:latin typeface="Arial" panose="020B0604020202020204" pitchFamily="34" charset="0"/>
              </a:endParaRPr>
            </a:p>
          </p:txBody>
        </p:sp>
      </p:grpSp>
      <p:cxnSp>
        <p:nvCxnSpPr>
          <p:cNvPr id="19" name="Linie"/>
          <p:cNvCxnSpPr/>
          <p:nvPr userDrawn="1"/>
        </p:nvCxnSpPr>
        <p:spPr bwMode="gray">
          <a:xfrm>
            <a:off x="395999" y="6228000"/>
            <a:ext cx="11397600" cy="0"/>
          </a:xfrm>
          <a:prstGeom prst="line">
            <a:avLst/>
          </a:prstGeom>
          <a:ln w="6350">
            <a:solidFill>
              <a:schemeClr val="bg1"/>
            </a:solidFill>
            <a:tailEnd type="none"/>
          </a:ln>
        </p:spPr>
        <p:style>
          <a:lnRef idx="1">
            <a:schemeClr val="accent1"/>
          </a:lnRef>
          <a:fillRef idx="0">
            <a:schemeClr val="accent1"/>
          </a:fillRef>
          <a:effectRef idx="0">
            <a:schemeClr val="accent1"/>
          </a:effectRef>
          <a:fontRef idx="minor">
            <a:schemeClr val="tx1"/>
          </a:fontRef>
        </p:style>
      </p:cxnSp>
      <p:sp>
        <p:nvSpPr>
          <p:cNvPr id="9" name="Title 8">
            <a:extLst>
              <a:ext uri="{FF2B5EF4-FFF2-40B4-BE49-F238E27FC236}">
                <a16:creationId xmlns:a16="http://schemas.microsoft.com/office/drawing/2014/main" id="{9C52C0F2-6655-494C-ADA7-792206727C6B}"/>
              </a:ext>
            </a:extLst>
          </p:cNvPr>
          <p:cNvSpPr>
            <a:spLocks noGrp="1"/>
          </p:cNvSpPr>
          <p:nvPr>
            <p:ph type="title"/>
          </p:nvPr>
        </p:nvSpPr>
        <p:spPr/>
        <p:txBody>
          <a:bodyPr/>
          <a:lstStyle>
            <a:lvl1pPr>
              <a:defRPr b="0" i="0">
                <a:solidFill>
                  <a:schemeClr val="bg1"/>
                </a:solidFill>
              </a:defRPr>
            </a:lvl1pPr>
          </a:lstStyle>
          <a:p>
            <a:r>
              <a:rPr lang="en-US"/>
              <a:t>Click to edit Master title style</a:t>
            </a:r>
            <a:endParaRPr lang="de-DE"/>
          </a:p>
        </p:txBody>
      </p:sp>
      <p:sp>
        <p:nvSpPr>
          <p:cNvPr id="10" name="Date Placeholder 9">
            <a:extLst>
              <a:ext uri="{FF2B5EF4-FFF2-40B4-BE49-F238E27FC236}">
                <a16:creationId xmlns:a16="http://schemas.microsoft.com/office/drawing/2014/main" id="{42D637FC-B519-C041-9254-6C835107D4BC}"/>
              </a:ext>
            </a:extLst>
          </p:cNvPr>
          <p:cNvSpPr>
            <a:spLocks noGrp="1"/>
          </p:cNvSpPr>
          <p:nvPr>
            <p:ph type="dt" sz="half" idx="19"/>
          </p:nvPr>
        </p:nvSpPr>
        <p:spPr>
          <a:xfrm>
            <a:off x="9848162" y="6328800"/>
            <a:ext cx="689251" cy="360000"/>
          </a:xfrm>
        </p:spPr>
        <p:txBody>
          <a:bodyPr/>
          <a:lstStyle>
            <a:lvl1pPr>
              <a:defRPr>
                <a:solidFill>
                  <a:schemeClr val="bg1"/>
                </a:solidFill>
              </a:defRPr>
            </a:lvl1pPr>
          </a:lstStyle>
          <a:p>
            <a:fld id="{BFDAD13F-B150-48FA-9084-D9E756CCCB07}" type="datetime1">
              <a:rPr lang="de-DE" smtClean="0"/>
              <a:pPr/>
              <a:t>23.11.21</a:t>
            </a:fld>
            <a:endParaRPr lang="de-DE"/>
          </a:p>
        </p:txBody>
      </p:sp>
      <p:sp>
        <p:nvSpPr>
          <p:cNvPr id="11" name="Footer Placeholder 10">
            <a:extLst>
              <a:ext uri="{FF2B5EF4-FFF2-40B4-BE49-F238E27FC236}">
                <a16:creationId xmlns:a16="http://schemas.microsoft.com/office/drawing/2014/main" id="{2CBCBE16-8071-7246-BDDC-E83C6E667E6C}"/>
              </a:ext>
            </a:extLst>
          </p:cNvPr>
          <p:cNvSpPr>
            <a:spLocks noGrp="1"/>
          </p:cNvSpPr>
          <p:nvPr>
            <p:ph type="ftr" sz="quarter" idx="20"/>
          </p:nvPr>
        </p:nvSpPr>
        <p:spPr>
          <a:xfrm>
            <a:off x="396000" y="6328800"/>
            <a:ext cx="5554800" cy="360000"/>
          </a:xfrm>
        </p:spPr>
        <p:txBody>
          <a:bodyPr/>
          <a:lstStyle>
            <a:lvl1pPr>
              <a:defRPr>
                <a:solidFill>
                  <a:schemeClr val="bg1"/>
                </a:solidFill>
              </a:defRPr>
            </a:lvl1pPr>
          </a:lstStyle>
          <a:p>
            <a:r>
              <a:rPr lang="de-DE"/>
              <a:t>Titel / Autor / Copyright</a:t>
            </a:r>
          </a:p>
        </p:txBody>
      </p:sp>
      <p:sp>
        <p:nvSpPr>
          <p:cNvPr id="12" name="Slide Number Placeholder 11">
            <a:extLst>
              <a:ext uri="{FF2B5EF4-FFF2-40B4-BE49-F238E27FC236}">
                <a16:creationId xmlns:a16="http://schemas.microsoft.com/office/drawing/2014/main" id="{76E2BE5E-C72F-CA41-BF8C-E7FC14C7AD28}"/>
              </a:ext>
            </a:extLst>
          </p:cNvPr>
          <p:cNvSpPr>
            <a:spLocks noGrp="1"/>
          </p:cNvSpPr>
          <p:nvPr>
            <p:ph type="sldNum" sz="quarter" idx="21"/>
          </p:nvPr>
        </p:nvSpPr>
        <p:spPr>
          <a:xfrm>
            <a:off x="10716399" y="6328800"/>
            <a:ext cx="280076" cy="360000"/>
          </a:xfrm>
        </p:spPr>
        <p:txBody>
          <a:bodyPr/>
          <a:lstStyle>
            <a:lvl1pPr>
              <a:defRPr>
                <a:solidFill>
                  <a:schemeClr val="bg1"/>
                </a:solidFill>
              </a:defRPr>
            </a:lvl1pPr>
          </a:lstStyle>
          <a:p>
            <a:fld id="{02CEFE82-39F2-4F47-8A0C-D5AB3496FA5C}" type="slidenum">
              <a:rPr lang="de-DE" smtClean="0"/>
              <a:pPr/>
              <a:t>‹Nr.›</a:t>
            </a:fld>
            <a:endParaRPr lang="de-DE"/>
          </a:p>
        </p:txBody>
      </p:sp>
    </p:spTree>
    <p:extLst>
      <p:ext uri="{BB962C8B-B14F-4D97-AF65-F5344CB8AC3E}">
        <p14:creationId xmlns:p14="http://schemas.microsoft.com/office/powerpoint/2010/main" val="263837609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931" userDrawn="1">
          <p15:clr>
            <a:srgbClr val="FFFFFF"/>
          </p15:clr>
        </p15:guide>
        <p15:guide id="2" orient="horz" pos="2160" userDrawn="1">
          <p15:clr>
            <a:srgbClr val="FFFFFF"/>
          </p15:clr>
        </p15:guide>
        <p15:guide id="3" orient="horz" pos="3555" userDrawn="1">
          <p15:clr>
            <a:srgbClr val="FFFFFF"/>
          </p15:clr>
        </p15:guide>
        <p15:guide id="4" pos="2626" userDrawn="1">
          <p15:clr>
            <a:srgbClr val="FFFFFF"/>
          </p15:clr>
        </p15:guide>
        <p15:guide id="5" pos="2874" userDrawn="1">
          <p15:clr>
            <a:srgbClr val="FFFFFF"/>
          </p15:clr>
        </p15:guide>
        <p15:guide id="6" pos="5026" userDrawn="1">
          <p15:clr>
            <a:srgbClr val="FFFFFF"/>
          </p15:clr>
        </p15:guide>
        <p15:guide id="7" pos="5274" userDrawn="1">
          <p15:clr>
            <a:srgbClr val="FFFFFF"/>
          </p15:clr>
        </p15:guide>
        <p15:guide id="8" pos="7430" userDrawn="1">
          <p15:clr>
            <a:srgbClr val="FFFFFF"/>
          </p15:clr>
        </p15:guide>
        <p15:guide id="9" pos="475" userDrawn="1">
          <p15:clr>
            <a:srgbClr val="FFFFFF"/>
          </p15:clr>
        </p15:guide>
        <p15:guide id="10" pos="3828" userDrawn="1">
          <p15:clr>
            <a:srgbClr val="FFFFFF"/>
          </p15:clr>
        </p15:guide>
        <p15:guide id="11" pos="4078" userDrawn="1">
          <p15:clr>
            <a:srgbClr val="FFFFFF"/>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tags" Target="../tags/tag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3.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ags" Target="../tags/tag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2.emf"/><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1.emf"/><Relationship Id="rId10" Type="http://schemas.openxmlformats.org/officeDocument/2006/relationships/slideLayout" Target="../slideLayouts/slideLayout10.xml"/><Relationship Id="rId19" Type="http://schemas.openxmlformats.org/officeDocument/2006/relationships/vmlDrawing" Target="../drawings/vmlDrawing1.v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oleObject" Target="../embeddings/oleObject1.bin"/></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9207160E-07CD-F048-947F-61E08AE3DAAC}"/>
              </a:ext>
            </a:extLst>
          </p:cNvPr>
          <p:cNvGraphicFramePr>
            <a:graphicFrameLocks noChangeAspect="1"/>
          </p:cNvGraphicFramePr>
          <p:nvPr userDrawn="1">
            <p:custDataLst>
              <p:tags r:id="rId20"/>
            </p:custDataLst>
            <p:extLst>
              <p:ext uri="{D42A27DB-BD31-4B8C-83A1-F6EECF244321}">
                <p14:modId xmlns:p14="http://schemas.microsoft.com/office/powerpoint/2010/main" val="1166770730"/>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8379" name="think-cell Slide" r:id="rId22" imgW="7772400" imgH="10058400" progId="TCLayout.ActiveDocument.1">
                  <p:embed/>
                </p:oleObj>
              </mc:Choice>
              <mc:Fallback>
                <p:oleObj name="think-cell Slide" r:id="rId22" imgW="7772400" imgH="10058400" progId="TCLayout.ActiveDocument.1">
                  <p:embed/>
                  <p:pic>
                    <p:nvPicPr>
                      <p:cNvPr id="7" name="Object 6" hidden="1">
                        <a:extLst>
                          <a:ext uri="{FF2B5EF4-FFF2-40B4-BE49-F238E27FC236}">
                            <a16:creationId xmlns:a16="http://schemas.microsoft.com/office/drawing/2014/main" id="{9207160E-07CD-F048-947F-61E08AE3DAAC}"/>
                          </a:ext>
                        </a:extLst>
                      </p:cNvPr>
                      <p:cNvPicPr/>
                      <p:nvPr/>
                    </p:nvPicPr>
                    <p:blipFill>
                      <a:blip r:embed="rId23"/>
                      <a:stretch>
                        <a:fillRect/>
                      </a:stretch>
                    </p:blipFill>
                    <p:spPr>
                      <a:xfrm>
                        <a:off x="1588" y="1588"/>
                        <a:ext cx="1587" cy="1587"/>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ADF5BFD6-9C84-354D-B20B-ED22D5DFFCFB}"/>
              </a:ext>
            </a:extLst>
          </p:cNvPr>
          <p:cNvSpPr/>
          <p:nvPr userDrawn="1">
            <p:custDataLst>
              <p:tags r:id="rId21"/>
            </p:custDataLst>
          </p:nvPr>
        </p:nvSpPr>
        <p:spPr>
          <a:xfrm>
            <a:off x="0" y="0"/>
            <a:ext cx="158750" cy="15875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a:lnSpc>
                <a:spcPct val="120000"/>
              </a:lnSpc>
              <a:spcAft>
                <a:spcPts val="1000"/>
              </a:spcAft>
            </a:pPr>
            <a:endParaRPr lang="de-DE" sz="2400" b="0" i="0" baseline="0" dirty="0">
              <a:latin typeface="Arial" panose="020B0604020202020204" pitchFamily="34" charset="0"/>
              <a:ea typeface="+mj-ea"/>
              <a:sym typeface="Arial" panose="020B0604020202020204" pitchFamily="34" charset="0"/>
            </a:endParaRPr>
          </a:p>
        </p:txBody>
      </p:sp>
      <p:sp>
        <p:nvSpPr>
          <p:cNvPr id="38" name="Titel"/>
          <p:cNvSpPr>
            <a:spLocks noGrp="1"/>
          </p:cNvSpPr>
          <p:nvPr>
            <p:ph type="title"/>
          </p:nvPr>
        </p:nvSpPr>
        <p:spPr bwMode="gray">
          <a:xfrm>
            <a:off x="755998" y="468000"/>
            <a:ext cx="11037600" cy="332399"/>
          </a:xfrm>
          <a:prstGeom prst="rect">
            <a:avLst/>
          </a:prstGeom>
        </p:spPr>
        <p:txBody>
          <a:bodyPr vert="horz" lIns="0" tIns="0" rIns="0" bIns="0" rtlCol="0" anchor="t" anchorCtr="0">
            <a:spAutoFit/>
          </a:bodyPr>
          <a:lstStyle/>
          <a:p>
            <a:r>
              <a:rPr lang="de-DE" noProof="0"/>
              <a:t>Titelmasterformat durch Klicken bearbeiten</a:t>
            </a:r>
          </a:p>
        </p:txBody>
      </p:sp>
      <p:sp>
        <p:nvSpPr>
          <p:cNvPr id="3" name="Inhalt"/>
          <p:cNvSpPr>
            <a:spLocks noGrp="1"/>
          </p:cNvSpPr>
          <p:nvPr>
            <p:ph type="body" idx="1"/>
          </p:nvPr>
        </p:nvSpPr>
        <p:spPr bwMode="gray">
          <a:xfrm>
            <a:off x="759113" y="1476375"/>
            <a:ext cx="11034484" cy="4167188"/>
          </a:xfrm>
          <a:prstGeom prst="rect">
            <a:avLst/>
          </a:prstGeom>
        </p:spPr>
        <p:txBody>
          <a:bodyPr vert="horz" lIns="0" tIns="0" rIns="0" bIns="0" rtlCol="0">
            <a:noAutofit/>
          </a:bodyPr>
          <a:lstStyle/>
          <a:p>
            <a:pPr lvl="0"/>
            <a:r>
              <a:rPr lang="de-DE" noProof="0" dirty="0"/>
              <a:t>Textmasterformat bearbeiten</a:t>
            </a:r>
          </a:p>
          <a:p>
            <a:pPr lvl="1"/>
            <a:r>
              <a:rPr lang="de-DE" noProof="0" dirty="0"/>
              <a:t>Zweite Ebene</a:t>
            </a:r>
          </a:p>
          <a:p>
            <a:pPr lvl="2"/>
            <a:r>
              <a:rPr lang="de-DE" noProof="0" dirty="0"/>
              <a:t>Dritte Ebene</a:t>
            </a:r>
          </a:p>
          <a:p>
            <a:pPr lvl="3"/>
            <a:r>
              <a:rPr lang="de-DE" noProof="0" dirty="0"/>
              <a:t>Vierte Ebene</a:t>
            </a:r>
          </a:p>
          <a:p>
            <a:pPr lvl="4"/>
            <a:r>
              <a:rPr lang="de-DE" noProof="0" dirty="0"/>
              <a:t>Fünfte Ebene</a:t>
            </a:r>
          </a:p>
        </p:txBody>
      </p:sp>
      <p:pic>
        <p:nvPicPr>
          <p:cNvPr id="36" name="Dekorelement"/>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gray">
          <a:xfrm>
            <a:off x="399600" y="493200"/>
            <a:ext cx="251202" cy="251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29" name="Linie"/>
          <p:cNvCxnSpPr/>
          <p:nvPr/>
        </p:nvCxnSpPr>
        <p:spPr bwMode="gray">
          <a:xfrm>
            <a:off x="395999" y="6228000"/>
            <a:ext cx="11397600" cy="0"/>
          </a:xfrm>
          <a:prstGeom prst="line">
            <a:avLst/>
          </a:prstGeom>
          <a:ln w="6350">
            <a:solidFill>
              <a:schemeClr val="bg2"/>
            </a:solidFill>
            <a:tailEnd type="none"/>
          </a:ln>
        </p:spPr>
        <p:style>
          <a:lnRef idx="1">
            <a:schemeClr val="accent1"/>
          </a:lnRef>
          <a:fillRef idx="0">
            <a:schemeClr val="accent1"/>
          </a:fillRef>
          <a:effectRef idx="0">
            <a:schemeClr val="accent1"/>
          </a:effectRef>
          <a:fontRef idx="minor">
            <a:schemeClr val="tx1"/>
          </a:fontRef>
        </p:style>
      </p:cxnSp>
      <p:sp>
        <p:nvSpPr>
          <p:cNvPr id="5" name="Fußzeile"/>
          <p:cNvSpPr>
            <a:spLocks noGrp="1"/>
          </p:cNvSpPr>
          <p:nvPr>
            <p:ph type="ftr" sz="quarter" idx="3"/>
          </p:nvPr>
        </p:nvSpPr>
        <p:spPr bwMode="gray">
          <a:xfrm>
            <a:off x="396000" y="6328324"/>
            <a:ext cx="5554800" cy="360000"/>
          </a:xfrm>
          <a:prstGeom prst="rect">
            <a:avLst/>
          </a:prstGeom>
        </p:spPr>
        <p:txBody>
          <a:bodyPr vert="horz" lIns="0" tIns="0" rIns="0" bIns="0" rtlCol="0" anchor="ctr" anchorCtr="0"/>
          <a:lstStyle>
            <a:lvl1pPr algn="l">
              <a:defRPr sz="1000" b="0" i="0">
                <a:solidFill>
                  <a:schemeClr val="bg2">
                    <a:lumMod val="75000"/>
                  </a:schemeClr>
                </a:solidFill>
                <a:latin typeface="Arial" panose="020B0604020202020204" pitchFamily="34" charset="0"/>
              </a:defRPr>
            </a:lvl1pPr>
          </a:lstStyle>
          <a:p>
            <a:r>
              <a:rPr lang="de-DE"/>
              <a:t>Titel / Autor / Copyright</a:t>
            </a:r>
          </a:p>
        </p:txBody>
      </p:sp>
      <p:sp>
        <p:nvSpPr>
          <p:cNvPr id="4" name="Datum"/>
          <p:cNvSpPr>
            <a:spLocks noGrp="1"/>
          </p:cNvSpPr>
          <p:nvPr>
            <p:ph type="dt" sz="half" idx="2"/>
          </p:nvPr>
        </p:nvSpPr>
        <p:spPr bwMode="gray">
          <a:xfrm>
            <a:off x="9848162" y="6328800"/>
            <a:ext cx="689251" cy="360000"/>
          </a:xfrm>
          <a:prstGeom prst="rect">
            <a:avLst/>
          </a:prstGeom>
        </p:spPr>
        <p:txBody>
          <a:bodyPr vert="horz" lIns="0" tIns="0" rIns="0" bIns="0" rtlCol="0" anchor="ctr" anchorCtr="0"/>
          <a:lstStyle>
            <a:lvl1pPr algn="r">
              <a:defRPr sz="1000" b="0" i="0">
                <a:solidFill>
                  <a:schemeClr val="bg2">
                    <a:lumMod val="75000"/>
                  </a:schemeClr>
                </a:solidFill>
                <a:latin typeface="Arial" panose="020B0604020202020204" pitchFamily="34" charset="0"/>
              </a:defRPr>
            </a:lvl1pPr>
          </a:lstStyle>
          <a:p>
            <a:fld id="{BFDAD13F-B150-48FA-9084-D9E756CCCB07}" type="datetime1">
              <a:rPr lang="de-DE" smtClean="0"/>
              <a:pPr/>
              <a:t>23.11.21</a:t>
            </a:fld>
            <a:endParaRPr lang="de-DE"/>
          </a:p>
        </p:txBody>
      </p:sp>
      <p:sp>
        <p:nvSpPr>
          <p:cNvPr id="6" name="Foliennummer"/>
          <p:cNvSpPr>
            <a:spLocks noGrp="1"/>
          </p:cNvSpPr>
          <p:nvPr>
            <p:ph type="sldNum" sz="quarter" idx="4"/>
          </p:nvPr>
        </p:nvSpPr>
        <p:spPr bwMode="gray">
          <a:xfrm>
            <a:off x="10716399" y="6328324"/>
            <a:ext cx="280076" cy="360000"/>
          </a:xfrm>
          <a:prstGeom prst="rect">
            <a:avLst/>
          </a:prstGeom>
        </p:spPr>
        <p:txBody>
          <a:bodyPr vert="horz" lIns="0" tIns="0" rIns="0" bIns="0" rtlCol="0" anchor="ctr" anchorCtr="0"/>
          <a:lstStyle>
            <a:lvl1pPr algn="r">
              <a:defRPr sz="1000" b="0" i="0">
                <a:solidFill>
                  <a:schemeClr val="bg2">
                    <a:lumMod val="75000"/>
                  </a:schemeClr>
                </a:solidFill>
                <a:latin typeface="Arial" panose="020B0604020202020204" pitchFamily="34" charset="0"/>
              </a:defRPr>
            </a:lvl1pPr>
          </a:lstStyle>
          <a:p>
            <a:fld id="{02CEFE82-39F2-4F47-8A0C-D5AB3496FA5C}" type="slidenum">
              <a:rPr lang="de-DE" smtClean="0"/>
              <a:pPr/>
              <a:t>‹Nr.›</a:t>
            </a:fld>
            <a:endParaRPr lang="de-DE"/>
          </a:p>
        </p:txBody>
      </p:sp>
      <p:pic>
        <p:nvPicPr>
          <p:cNvPr id="40" name="Logo" descr="\\NAS\PresentationLoad\Custom-Design\Tallence\vom Kunden\01_logo\Tallence_symbol\03_PNG\02_Tallence_black_symbol.png"/>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gray">
          <a:xfrm>
            <a:off x="11274309" y="6379200"/>
            <a:ext cx="519288" cy="251999"/>
          </a:xfrm>
          <a:prstGeom prst="rect">
            <a:avLst/>
          </a:prstGeom>
          <a:noFill/>
          <a:extLst>
            <a:ext uri="{909E8E84-426E-40DD-AFC4-6F175D3DCCD1}">
              <a14:hiddenFill xmlns:a14="http://schemas.microsoft.com/office/drawing/2010/main">
                <a:solidFill>
                  <a:srgbClr val="FFFFFF"/>
                </a:solidFill>
              </a14:hiddenFill>
            </a:ext>
          </a:extLst>
        </p:spPr>
      </p:pic>
      <p:grpSp>
        <p:nvGrpSpPr>
          <p:cNvPr id="26" name="Hilfslinien" hidden="1"/>
          <p:cNvGrpSpPr/>
          <p:nvPr userDrawn="1"/>
        </p:nvGrpSpPr>
        <p:grpSpPr bwMode="gray">
          <a:xfrm>
            <a:off x="-129355" y="-128381"/>
            <a:ext cx="11922953" cy="5938781"/>
            <a:chOff x="-126000" y="-126000"/>
            <a:chExt cx="11922953" cy="5938781"/>
          </a:xfrm>
        </p:grpSpPr>
        <p:cxnSp>
          <p:nvCxnSpPr>
            <p:cNvPr id="24" name="Line"/>
            <p:cNvCxnSpPr/>
            <p:nvPr userDrawn="1"/>
          </p:nvCxnSpPr>
          <p:spPr bwMode="gray">
            <a:xfrm flipV="1">
              <a:off x="756444" y="-126000"/>
              <a:ext cx="0" cy="10800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2" name="Line"/>
            <p:cNvCxnSpPr/>
            <p:nvPr userDrawn="1"/>
          </p:nvCxnSpPr>
          <p:spPr bwMode="gray">
            <a:xfrm flipV="1">
              <a:off x="11796953" y="-126000"/>
              <a:ext cx="0" cy="10800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0" name="Line"/>
            <p:cNvCxnSpPr>
              <a:cxnSpLocks/>
            </p:cNvCxnSpPr>
            <p:nvPr/>
          </p:nvCxnSpPr>
          <p:spPr bwMode="gray">
            <a:xfrm>
              <a:off x="-126000" y="539155"/>
              <a:ext cx="108000"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Line"/>
            <p:cNvCxnSpPr>
              <a:cxnSpLocks/>
            </p:cNvCxnSpPr>
            <p:nvPr userDrawn="1"/>
          </p:nvCxnSpPr>
          <p:spPr bwMode="gray">
            <a:xfrm>
              <a:off x="-126000" y="1512000"/>
              <a:ext cx="108000"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6" name="Line"/>
            <p:cNvCxnSpPr/>
            <p:nvPr userDrawn="1"/>
          </p:nvCxnSpPr>
          <p:spPr bwMode="gray">
            <a:xfrm>
              <a:off x="-126000" y="5812781"/>
              <a:ext cx="108000"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50447961"/>
      </p:ext>
    </p:extLst>
  </p:cSld>
  <p:clrMap bg1="lt1" tx1="dk1" bg2="lt2" tx2="dk2" accent1="accent1" accent2="accent2" accent3="accent3" accent4="accent4" accent5="accent5" accent6="accent6" hlink="hlink" folHlink="folHlink"/>
  <p:sldLayoutIdLst>
    <p:sldLayoutId id="2147483922" r:id="rId1"/>
    <p:sldLayoutId id="2147484043" r:id="rId2"/>
    <p:sldLayoutId id="2147483921" r:id="rId3"/>
    <p:sldLayoutId id="2147484044" r:id="rId4"/>
    <p:sldLayoutId id="2147483926" r:id="rId5"/>
    <p:sldLayoutId id="2147484039" r:id="rId6"/>
    <p:sldLayoutId id="2147483958" r:id="rId7"/>
    <p:sldLayoutId id="2147483941" r:id="rId8"/>
    <p:sldLayoutId id="2147483952" r:id="rId9"/>
    <p:sldLayoutId id="2147484042" r:id="rId10"/>
    <p:sldLayoutId id="2147483942" r:id="rId11"/>
    <p:sldLayoutId id="2147484000" r:id="rId12"/>
    <p:sldLayoutId id="2147483964" r:id="rId13"/>
    <p:sldLayoutId id="2147484041" r:id="rId14"/>
    <p:sldLayoutId id="2147483983" r:id="rId15"/>
    <p:sldLayoutId id="2147483980" r:id="rId16"/>
    <p:sldLayoutId id="2147484045" r:id="rId17"/>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hdr="0"/>
  <p:txStyles>
    <p:titleStyle>
      <a:lvl1pPr algn="l" defTabSz="914400" rtl="0" eaLnBrk="1" latinLnBrk="0" hangingPunct="1">
        <a:lnSpc>
          <a:spcPct val="90000"/>
        </a:lnSpc>
        <a:spcBef>
          <a:spcPct val="0"/>
        </a:spcBef>
        <a:buNone/>
        <a:tabLst>
          <a:tab pos="1076325" algn="l"/>
        </a:tabLst>
        <a:defRPr sz="2400" b="0" i="0" kern="1200">
          <a:solidFill>
            <a:schemeClr val="tx1"/>
          </a:solidFill>
          <a:latin typeface="Arial" panose="020B0604020202020204" pitchFamily="34" charset="0"/>
          <a:ea typeface="+mj-ea"/>
          <a:cs typeface="Arial" panose="020B0604020202020204" pitchFamily="34" charset="0"/>
        </a:defRPr>
      </a:lvl1pPr>
    </p:titleStyle>
    <p:bodyStyle>
      <a:lvl1pPr marL="0" indent="0" algn="l" defTabSz="914400" rtl="0" eaLnBrk="1" latinLnBrk="0" hangingPunct="1">
        <a:lnSpc>
          <a:spcPct val="100000"/>
        </a:lnSpc>
        <a:spcBef>
          <a:spcPts val="0"/>
        </a:spcBef>
        <a:spcAft>
          <a:spcPts val="0"/>
        </a:spcAft>
        <a:buClr>
          <a:schemeClr val="tx1"/>
        </a:buClr>
        <a:buSzPct val="90000"/>
        <a:buFont typeface="Wingdings" pitchFamily="2" charset="2"/>
        <a:buNone/>
        <a:defRPr sz="1800" b="0" i="0" kern="1200">
          <a:solidFill>
            <a:schemeClr val="tx1"/>
          </a:solidFill>
          <a:latin typeface="Arial" panose="020B0604020202020204" pitchFamily="34" charset="0"/>
          <a:ea typeface="+mn-ea"/>
          <a:cs typeface="+mn-cs"/>
        </a:defRPr>
      </a:lvl1pPr>
      <a:lvl2pPr marL="293687" indent="-28575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b="0" i="0" kern="1200">
          <a:solidFill>
            <a:schemeClr val="tx1"/>
          </a:solidFill>
          <a:latin typeface="Arial" panose="020B0604020202020204" pitchFamily="34" charset="0"/>
          <a:ea typeface="+mn-ea"/>
          <a:cs typeface="+mn-cs"/>
        </a:defRPr>
      </a:lvl2pPr>
      <a:lvl3pPr marL="581025" indent="-26670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b="0" i="0" kern="1200">
          <a:solidFill>
            <a:schemeClr val="tx1"/>
          </a:solidFill>
          <a:latin typeface="Arial" panose="020B0604020202020204" pitchFamily="34" charset="0"/>
          <a:ea typeface="+mn-ea"/>
          <a:cs typeface="+mn-cs"/>
        </a:defRPr>
      </a:lvl3pPr>
      <a:lvl4pPr marL="889000" indent="-307975"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b="0" i="0" kern="1200">
          <a:solidFill>
            <a:schemeClr val="tx1"/>
          </a:solidFill>
          <a:latin typeface="Arial" panose="020B0604020202020204" pitchFamily="34" charset="0"/>
          <a:ea typeface="+mn-ea"/>
          <a:cs typeface="+mn-cs"/>
        </a:defRPr>
      </a:lvl4pPr>
      <a:lvl5pPr marL="1204913" indent="-315913"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b="0" i="0" kern="1200">
          <a:solidFill>
            <a:schemeClr val="tx1"/>
          </a:solidFill>
          <a:latin typeface="Arial" panose="020B0604020202020204" pitchFamily="34"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74" userDrawn="1">
          <p15:clr>
            <a:srgbClr val="F26B43"/>
          </p15:clr>
        </p15:guide>
        <p15:guide id="2" pos="7428" userDrawn="1">
          <p15:clr>
            <a:srgbClr val="F26B43"/>
          </p15:clr>
        </p15:guide>
        <p15:guide id="3" orient="horz" pos="930" userDrawn="1">
          <p15:clr>
            <a:srgbClr val="F26B43"/>
          </p15:clr>
        </p15:guide>
        <p15:guide id="4" orient="horz" pos="3555"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0.xml"/><Relationship Id="rId1" Type="http://schemas.openxmlformats.org/officeDocument/2006/relationships/vmlDrawing" Target="../drawings/vmlDrawing3.vml"/><Relationship Id="rId5" Type="http://schemas.openxmlformats.org/officeDocument/2006/relationships/image" Target="../media/image14.wmf"/><Relationship Id="rId4" Type="http://schemas.openxmlformats.org/officeDocument/2006/relationships/oleObject" Target="../embeddings/oleObject3.bin"/></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10.xml"/><Relationship Id="rId4" Type="http://schemas.openxmlformats.org/officeDocument/2006/relationships/image" Target="../media/image16.sv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hyperlink" Target="https://github.com/telekom/bdd-web-app" TargetMode="Externa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10.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7.xml"/><Relationship Id="rId1" Type="http://schemas.openxmlformats.org/officeDocument/2006/relationships/slideLayout" Target="../slideLayouts/slideLayout10.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package" Target="../embeddings/Microsoft_Word-Dokument.docx"/><Relationship Id="rId7" Type="http://schemas.openxmlformats.org/officeDocument/2006/relationships/image" Target="../media/image20.png"/><Relationship Id="rId2" Type="http://schemas.openxmlformats.org/officeDocument/2006/relationships/slideLayout" Target="../slideLayouts/slideLayout10.xml"/><Relationship Id="rId1" Type="http://schemas.openxmlformats.org/officeDocument/2006/relationships/vmlDrawing" Target="../drawings/vmlDrawing4.v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emf"/><Relationship Id="rId9" Type="http://schemas.openxmlformats.org/officeDocument/2006/relationships/image" Target="../media/image2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2" Type="http://schemas.openxmlformats.org/officeDocument/2006/relationships/hyperlink" Target="https://github.com/telekom/bdd-web-app" TargetMode="Externa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15.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16.svg"/></Relationships>
</file>

<file path=ppt/slides/_rels/slide22.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9.xml"/><Relationship Id="rId1" Type="http://schemas.openxmlformats.org/officeDocument/2006/relationships/slideLayout" Target="../slideLayouts/slideLayout15.xml"/><Relationship Id="rId5" Type="http://schemas.openxmlformats.org/officeDocument/2006/relationships/image" Target="../media/image27.jpg"/><Relationship Id="rId4" Type="http://schemas.openxmlformats.org/officeDocument/2006/relationships/image" Target="../media/image26.jpg"/></Relationships>
</file>

<file path=ppt/slides/_rels/slide23.xml.rels><?xml version="1.0" encoding="UTF-8" standalone="yes"?>
<Relationships xmlns="http://schemas.openxmlformats.org/package/2006/relationships"><Relationship Id="rId2" Type="http://schemas.openxmlformats.org/officeDocument/2006/relationships/image" Target="../media/image28.gif"/><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3" Type="http://schemas.openxmlformats.org/officeDocument/2006/relationships/hyperlink" Target="https://github.com/wolffj1995/AdvancedBDD" TargetMode="External"/><Relationship Id="rId2" Type="http://schemas.openxmlformats.org/officeDocument/2006/relationships/hyperlink" Target="https://github.com/wolffj1995/RingvorlesungHSZG" TargetMode="External"/><Relationship Id="rId1" Type="http://schemas.openxmlformats.org/officeDocument/2006/relationships/slideLayout" Target="../slideLayouts/slideLayout13.xml"/><Relationship Id="rId6" Type="http://schemas.openxmlformats.org/officeDocument/2006/relationships/hyperlink" Target="https://creativecommons.org/licenses/by-sa/3.0/" TargetMode="External"/><Relationship Id="rId5" Type="http://schemas.openxmlformats.org/officeDocument/2006/relationships/hyperlink" Target="https://en.wikipedia.org/wiki/Blue_screen_of_death" TargetMode="External"/><Relationship Id="rId4" Type="http://schemas.openxmlformats.org/officeDocument/2006/relationships/image" Target="../media/image29.png"/></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hyperlink" Target="http://www.mircoderoni.ch/2019/08/31/automatisiertes-testen/" TargetMode="External"/><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018CC1-B9C7-0A41-B760-15CD1695E488}"/>
              </a:ext>
            </a:extLst>
          </p:cNvPr>
          <p:cNvSpPr>
            <a:spLocks noGrp="1"/>
          </p:cNvSpPr>
          <p:nvPr>
            <p:ph type="ctrTitle"/>
          </p:nvPr>
        </p:nvSpPr>
        <p:spPr>
          <a:xfrm>
            <a:off x="641332" y="3469892"/>
            <a:ext cx="10079999" cy="1083374"/>
          </a:xfrm>
        </p:spPr>
        <p:txBody>
          <a:bodyPr/>
          <a:lstStyle/>
          <a:p>
            <a:r>
              <a:rPr lang="de-DE" sz="4400" noProof="1"/>
              <a:t>Funktionale Tests mit Behavior-Driven-Development</a:t>
            </a:r>
          </a:p>
        </p:txBody>
      </p:sp>
      <p:sp>
        <p:nvSpPr>
          <p:cNvPr id="3" name="Subtitle 2">
            <a:extLst>
              <a:ext uri="{FF2B5EF4-FFF2-40B4-BE49-F238E27FC236}">
                <a16:creationId xmlns:a16="http://schemas.microsoft.com/office/drawing/2014/main" id="{7FCBC554-7A97-7142-B4DD-85D5A55B18E3}"/>
              </a:ext>
            </a:extLst>
          </p:cNvPr>
          <p:cNvSpPr>
            <a:spLocks noGrp="1"/>
          </p:cNvSpPr>
          <p:nvPr>
            <p:ph type="subTitle" idx="1"/>
          </p:nvPr>
        </p:nvSpPr>
        <p:spPr>
          <a:xfrm>
            <a:off x="641332" y="4629755"/>
            <a:ext cx="10080000" cy="396000"/>
          </a:xfrm>
        </p:spPr>
        <p:txBody>
          <a:bodyPr/>
          <a:lstStyle/>
          <a:p>
            <a:r>
              <a:rPr lang="de-DE" dirty="0" err="1"/>
              <a:t>Tallence</a:t>
            </a:r>
            <a:r>
              <a:rPr lang="de-DE" dirty="0"/>
              <a:t> AG</a:t>
            </a:r>
          </a:p>
        </p:txBody>
      </p:sp>
      <p:sp>
        <p:nvSpPr>
          <p:cNvPr id="7" name="Bildplatzhalter 6">
            <a:extLst>
              <a:ext uri="{FF2B5EF4-FFF2-40B4-BE49-F238E27FC236}">
                <a16:creationId xmlns:a16="http://schemas.microsoft.com/office/drawing/2014/main" id="{2126F839-9067-F344-AD3F-457DB2CC8146}"/>
              </a:ext>
            </a:extLst>
          </p:cNvPr>
          <p:cNvSpPr>
            <a:spLocks noGrp="1"/>
          </p:cNvSpPr>
          <p:nvPr>
            <p:ph type="pic" sz="quarter" idx="15"/>
          </p:nvPr>
        </p:nvSpPr>
        <p:spPr/>
      </p:sp>
      <p:sp>
        <p:nvSpPr>
          <p:cNvPr id="6" name="Textplatzhalter 5">
            <a:extLst>
              <a:ext uri="{FF2B5EF4-FFF2-40B4-BE49-F238E27FC236}">
                <a16:creationId xmlns:a16="http://schemas.microsoft.com/office/drawing/2014/main" id="{5277882E-DCAA-7645-9A06-BBA4A9E374B3}"/>
              </a:ext>
            </a:extLst>
          </p:cNvPr>
          <p:cNvSpPr>
            <a:spLocks noGrp="1"/>
          </p:cNvSpPr>
          <p:nvPr>
            <p:ph type="body" sz="quarter" idx="13"/>
          </p:nvPr>
        </p:nvSpPr>
        <p:spPr/>
        <p:txBody>
          <a:bodyPr/>
          <a:lstStyle/>
          <a:p>
            <a:endParaRPr lang="de-DE"/>
          </a:p>
        </p:txBody>
      </p:sp>
      <p:sp>
        <p:nvSpPr>
          <p:cNvPr id="5" name="Text Placeholder 4">
            <a:extLst>
              <a:ext uri="{FF2B5EF4-FFF2-40B4-BE49-F238E27FC236}">
                <a16:creationId xmlns:a16="http://schemas.microsoft.com/office/drawing/2014/main" id="{B8A02E52-83C0-944E-B231-F9D2E34F208B}"/>
              </a:ext>
            </a:extLst>
          </p:cNvPr>
          <p:cNvSpPr>
            <a:spLocks noGrp="1"/>
          </p:cNvSpPr>
          <p:nvPr>
            <p:ph type="body" sz="quarter" idx="14"/>
          </p:nvPr>
        </p:nvSpPr>
        <p:spPr>
          <a:xfrm>
            <a:off x="641332" y="5021655"/>
            <a:ext cx="10080000" cy="288000"/>
          </a:xfrm>
        </p:spPr>
        <p:txBody>
          <a:bodyPr/>
          <a:lstStyle/>
          <a:p>
            <a:r>
              <a:rPr lang="de-DE" dirty="0"/>
              <a:t>24.11.2021 / Jonas Wolff / Görlitz</a:t>
            </a:r>
          </a:p>
        </p:txBody>
      </p:sp>
    </p:spTree>
    <p:extLst>
      <p:ext uri="{BB962C8B-B14F-4D97-AF65-F5344CB8AC3E}">
        <p14:creationId xmlns:p14="http://schemas.microsoft.com/office/powerpoint/2010/main" val="372153200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haltsplatzhalter 4">
            <a:extLst>
              <a:ext uri="{FF2B5EF4-FFF2-40B4-BE49-F238E27FC236}">
                <a16:creationId xmlns:a16="http://schemas.microsoft.com/office/drawing/2014/main" id="{D295D297-BE66-D74A-8741-3B72EE2A0CD0}"/>
              </a:ext>
            </a:extLst>
          </p:cNvPr>
          <p:cNvSpPr>
            <a:spLocks noGrp="1"/>
          </p:cNvSpPr>
          <p:nvPr>
            <p:ph sz="half" idx="1"/>
          </p:nvPr>
        </p:nvSpPr>
        <p:spPr>
          <a:xfrm>
            <a:off x="755998" y="1134790"/>
            <a:ext cx="11037599" cy="4175625"/>
          </a:xfrm>
        </p:spPr>
        <p:txBody>
          <a:bodyPr/>
          <a:lstStyle/>
          <a:p>
            <a:r>
              <a:rPr lang="de-DE" noProof="1"/>
              <a:t>Szenarios – </a:t>
            </a:r>
            <a:r>
              <a:rPr lang="de-DE" b="1" noProof="1"/>
              <a:t>Given-When-Then (Gegeben-Wenn-Dann)</a:t>
            </a:r>
          </a:p>
        </p:txBody>
      </p:sp>
      <p:sp>
        <p:nvSpPr>
          <p:cNvPr id="7" name="Datumsplatzhalter 6">
            <a:extLst>
              <a:ext uri="{FF2B5EF4-FFF2-40B4-BE49-F238E27FC236}">
                <a16:creationId xmlns:a16="http://schemas.microsoft.com/office/drawing/2014/main" id="{8B2967E2-B842-364C-B506-7FDEA079194B}"/>
              </a:ext>
            </a:extLst>
          </p:cNvPr>
          <p:cNvSpPr>
            <a:spLocks noGrp="1"/>
          </p:cNvSpPr>
          <p:nvPr>
            <p:ph type="dt" sz="half" idx="20"/>
          </p:nvPr>
        </p:nvSpPr>
        <p:spPr/>
        <p:txBody>
          <a:bodyPr/>
          <a:lstStyle/>
          <a:p>
            <a:fld id="{154C7814-F218-4D9E-8E58-25588F0986B1}" type="datetime1">
              <a:rPr lang="de-DE" noProof="0" smtClean="0"/>
              <a:t>23.11.21</a:t>
            </a:fld>
            <a:endParaRPr lang="de-DE" noProof="0" dirty="0"/>
          </a:p>
        </p:txBody>
      </p:sp>
      <p:sp>
        <p:nvSpPr>
          <p:cNvPr id="6" name="Fußzeilenplatzhalter 5">
            <a:extLst>
              <a:ext uri="{FF2B5EF4-FFF2-40B4-BE49-F238E27FC236}">
                <a16:creationId xmlns:a16="http://schemas.microsoft.com/office/drawing/2014/main" id="{02D3F2CD-F297-4F4F-971E-4F08AE818F74}"/>
              </a:ext>
            </a:extLst>
          </p:cNvPr>
          <p:cNvSpPr>
            <a:spLocks noGrp="1"/>
          </p:cNvSpPr>
          <p:nvPr>
            <p:ph type="ftr" sz="quarter" idx="21"/>
          </p:nvPr>
        </p:nvSpPr>
        <p:spPr/>
        <p:txBody>
          <a:bodyPr/>
          <a:lstStyle/>
          <a:p>
            <a:r>
              <a:rPr lang="de-DE" dirty="0"/>
              <a:t>Funktionale Tests mit </a:t>
            </a:r>
            <a:r>
              <a:rPr lang="de-DE" dirty="0" err="1"/>
              <a:t>Behavior</a:t>
            </a:r>
            <a:r>
              <a:rPr lang="de-DE" dirty="0"/>
              <a:t>-</a:t>
            </a:r>
            <a:r>
              <a:rPr lang="de-DE" dirty="0" err="1"/>
              <a:t>Driven</a:t>
            </a:r>
            <a:r>
              <a:rPr lang="de-DE" dirty="0"/>
              <a:t>-Development / Jonas Wolff / © </a:t>
            </a:r>
            <a:r>
              <a:rPr lang="de-DE" dirty="0" err="1"/>
              <a:t>Tallence</a:t>
            </a:r>
            <a:r>
              <a:rPr lang="de-DE" dirty="0"/>
              <a:t> AG</a:t>
            </a:r>
          </a:p>
        </p:txBody>
      </p:sp>
      <p:sp>
        <p:nvSpPr>
          <p:cNvPr id="8" name="Foliennummernplatzhalter 7">
            <a:extLst>
              <a:ext uri="{FF2B5EF4-FFF2-40B4-BE49-F238E27FC236}">
                <a16:creationId xmlns:a16="http://schemas.microsoft.com/office/drawing/2014/main" id="{5424C73D-5505-BB45-95C9-C44624D5BAEC}"/>
              </a:ext>
            </a:extLst>
          </p:cNvPr>
          <p:cNvSpPr>
            <a:spLocks noGrp="1"/>
          </p:cNvSpPr>
          <p:nvPr>
            <p:ph type="sldNum" sz="quarter" idx="22"/>
          </p:nvPr>
        </p:nvSpPr>
        <p:spPr/>
        <p:txBody>
          <a:bodyPr/>
          <a:lstStyle/>
          <a:p>
            <a:fld id="{02CEFE82-39F2-4F47-8A0C-D5AB3496FA5C}" type="slidenum">
              <a:rPr lang="de-DE" noProof="0" smtClean="0"/>
              <a:pPr/>
              <a:t>10</a:t>
            </a:fld>
            <a:endParaRPr lang="de-DE" noProof="0" dirty="0"/>
          </a:p>
        </p:txBody>
      </p:sp>
      <p:sp>
        <p:nvSpPr>
          <p:cNvPr id="2" name="Titel 1">
            <a:extLst>
              <a:ext uri="{FF2B5EF4-FFF2-40B4-BE49-F238E27FC236}">
                <a16:creationId xmlns:a16="http://schemas.microsoft.com/office/drawing/2014/main" id="{896A6613-F3F0-5945-9BFC-BB4411304B7F}"/>
              </a:ext>
            </a:extLst>
          </p:cNvPr>
          <p:cNvSpPr>
            <a:spLocks noGrp="1"/>
          </p:cNvSpPr>
          <p:nvPr>
            <p:ph type="title"/>
          </p:nvPr>
        </p:nvSpPr>
        <p:spPr>
          <a:xfrm>
            <a:off x="755998" y="468000"/>
            <a:ext cx="11037600" cy="664797"/>
          </a:xfrm>
        </p:spPr>
        <p:txBody>
          <a:bodyPr/>
          <a:lstStyle/>
          <a:p>
            <a:r>
              <a:rPr lang="de-DE" dirty="0"/>
              <a:t>Scenarios</a:t>
            </a:r>
            <a:br>
              <a:rPr lang="de-DE" dirty="0"/>
            </a:br>
            <a:endParaRPr lang="de-DE" dirty="0"/>
          </a:p>
        </p:txBody>
      </p:sp>
      <p:sp>
        <p:nvSpPr>
          <p:cNvPr id="11" name="Inhaltsplatzhalter 4">
            <a:extLst>
              <a:ext uri="{FF2B5EF4-FFF2-40B4-BE49-F238E27FC236}">
                <a16:creationId xmlns:a16="http://schemas.microsoft.com/office/drawing/2014/main" id="{4F716437-B2F7-4AFB-A57E-8677A883C7D6}"/>
              </a:ext>
            </a:extLst>
          </p:cNvPr>
          <p:cNvSpPr txBox="1">
            <a:spLocks/>
          </p:cNvSpPr>
          <p:nvPr/>
        </p:nvSpPr>
        <p:spPr bwMode="gray">
          <a:xfrm>
            <a:off x="755997" y="4094186"/>
            <a:ext cx="10373751" cy="1689427"/>
          </a:xfrm>
          <a:prstGeom prst="rect">
            <a:avLst/>
          </a:prstGeom>
        </p:spPr>
        <p:txBody>
          <a:bodyPr vert="horz" lIns="0" tIns="0" rIns="0" bIns="0" rtlCol="0">
            <a:noAutofit/>
          </a:bodyPr>
          <a:lstStyle>
            <a:lvl1pPr marL="270000" indent="-270000" algn="l" defTabSz="914400" rtl="0" eaLnBrk="1" latinLnBrk="0" hangingPunct="1">
              <a:lnSpc>
                <a:spcPct val="120000"/>
              </a:lnSpc>
              <a:spcBef>
                <a:spcPts val="0"/>
              </a:spcBef>
              <a:spcAft>
                <a:spcPts val="1000"/>
              </a:spcAft>
              <a:buClr>
                <a:schemeClr val="tx1"/>
              </a:buClr>
              <a:buSzPct val="100000"/>
              <a:buFont typeface="Arial" panose="020F0502020204030204" pitchFamily="34" charset="0"/>
              <a:buChar char="&gt;"/>
              <a:defRPr sz="1800" kern="1200">
                <a:solidFill>
                  <a:schemeClr val="tx1"/>
                </a:solidFill>
                <a:latin typeface="+mn-lt"/>
                <a:ea typeface="+mn-ea"/>
                <a:cs typeface="+mn-cs"/>
              </a:defRPr>
            </a:lvl1pPr>
            <a:lvl2pPr marL="720000" indent="-270000" algn="l" defTabSz="914400" rtl="0" eaLnBrk="1" latinLnBrk="0" hangingPunct="1">
              <a:lnSpc>
                <a:spcPct val="120000"/>
              </a:lnSpc>
              <a:spcBef>
                <a:spcPts val="0"/>
              </a:spcBef>
              <a:spcAft>
                <a:spcPts val="1000"/>
              </a:spcAft>
              <a:buClr>
                <a:schemeClr val="tx1"/>
              </a:buClr>
              <a:buSzPct val="100000"/>
              <a:buFont typeface="Arial" panose="020F0502020204030204" pitchFamily="34" charset="0"/>
              <a:buChar char="&gt;"/>
              <a:defRPr sz="1600" kern="1200">
                <a:solidFill>
                  <a:schemeClr val="tx1"/>
                </a:solidFill>
                <a:latin typeface="+mn-lt"/>
                <a:ea typeface="+mn-ea"/>
                <a:cs typeface="+mn-cs"/>
              </a:defRPr>
            </a:lvl2pPr>
            <a:lvl3pPr marL="1080000" indent="-270000" algn="l" defTabSz="914400" rtl="0" eaLnBrk="1" latinLnBrk="0" hangingPunct="1">
              <a:lnSpc>
                <a:spcPct val="120000"/>
              </a:lnSpc>
              <a:spcBef>
                <a:spcPts val="0"/>
              </a:spcBef>
              <a:spcAft>
                <a:spcPts val="1000"/>
              </a:spcAft>
              <a:buClr>
                <a:schemeClr val="tx1"/>
              </a:buClr>
              <a:buSzPct val="100000"/>
              <a:buFont typeface="Arial" panose="020F0502020204030204" pitchFamily="34" charset="0"/>
              <a:buChar char="&gt;"/>
              <a:defRPr sz="1600" kern="1200">
                <a:solidFill>
                  <a:schemeClr val="tx1"/>
                </a:solidFill>
                <a:latin typeface="+mn-lt"/>
                <a:ea typeface="+mn-ea"/>
                <a:cs typeface="+mn-cs"/>
              </a:defRPr>
            </a:lvl3pPr>
            <a:lvl4pPr marL="1440000" indent="-270000" algn="l" defTabSz="914400" rtl="0" eaLnBrk="1" latinLnBrk="0" hangingPunct="1">
              <a:lnSpc>
                <a:spcPct val="120000"/>
              </a:lnSpc>
              <a:spcBef>
                <a:spcPts val="0"/>
              </a:spcBef>
              <a:spcAft>
                <a:spcPts val="1000"/>
              </a:spcAft>
              <a:buClr>
                <a:schemeClr val="tx1"/>
              </a:buClr>
              <a:buSzPct val="100000"/>
              <a:buFont typeface="Arial" panose="020F0502020204030204" pitchFamily="34" charset="0"/>
              <a:buChar char="&gt;"/>
              <a:defRPr sz="1600" kern="1200">
                <a:solidFill>
                  <a:schemeClr val="tx1"/>
                </a:solidFill>
                <a:latin typeface="+mn-lt"/>
                <a:ea typeface="+mn-ea"/>
                <a:cs typeface="+mn-cs"/>
              </a:defRPr>
            </a:lvl4pPr>
            <a:lvl5pPr marL="1800000" indent="-270000" algn="l" defTabSz="914400" rtl="0" eaLnBrk="1" latinLnBrk="0" hangingPunct="1">
              <a:lnSpc>
                <a:spcPct val="120000"/>
              </a:lnSpc>
              <a:spcBef>
                <a:spcPts val="0"/>
              </a:spcBef>
              <a:spcAft>
                <a:spcPts val="1000"/>
              </a:spcAft>
              <a:buClr>
                <a:schemeClr val="tx1"/>
              </a:buClr>
              <a:buSzPct val="100000"/>
              <a:buFont typeface="Arial" panose="020F0502020204030204" pitchFamily="34" charset="0"/>
              <a:buChar char="&gt;"/>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9pPr>
          </a:lstStyle>
          <a:p>
            <a:r>
              <a:rPr lang="de-DE" dirty="0"/>
              <a:t>Beschreibung der fachlichen Details – keine Technik!</a:t>
            </a:r>
          </a:p>
          <a:p>
            <a:r>
              <a:rPr lang="de-DE" dirty="0"/>
              <a:t>Verhalten der Anwendung definieren, unabhängig von späterer technischer Implementierung</a:t>
            </a:r>
          </a:p>
        </p:txBody>
      </p:sp>
      <p:grpSp>
        <p:nvGrpSpPr>
          <p:cNvPr id="12" name="Gruppieren 11">
            <a:extLst>
              <a:ext uri="{FF2B5EF4-FFF2-40B4-BE49-F238E27FC236}">
                <a16:creationId xmlns:a16="http://schemas.microsoft.com/office/drawing/2014/main" id="{5F21ABC8-5440-4288-A6E4-E43D9B5BC309}"/>
              </a:ext>
            </a:extLst>
          </p:cNvPr>
          <p:cNvGrpSpPr/>
          <p:nvPr/>
        </p:nvGrpSpPr>
        <p:grpSpPr>
          <a:xfrm>
            <a:off x="815616" y="1738410"/>
            <a:ext cx="9532216" cy="1822450"/>
            <a:chOff x="815616" y="2219325"/>
            <a:chExt cx="9532216" cy="1822450"/>
          </a:xfrm>
        </p:grpSpPr>
        <p:graphicFrame>
          <p:nvGraphicFramePr>
            <p:cNvPr id="9" name="Objekt 8">
              <a:extLst>
                <a:ext uri="{FF2B5EF4-FFF2-40B4-BE49-F238E27FC236}">
                  <a16:creationId xmlns:a16="http://schemas.microsoft.com/office/drawing/2014/main" id="{079F2E9E-83E4-496C-855F-60F64FAB4088}"/>
                </a:ext>
              </a:extLst>
            </p:cNvPr>
            <p:cNvGraphicFramePr>
              <a:graphicFrameLocks noChangeAspect="1"/>
            </p:cNvGraphicFramePr>
            <p:nvPr>
              <p:extLst>
                <p:ext uri="{D42A27DB-BD31-4B8C-83A1-F6EECF244321}">
                  <p14:modId xmlns:p14="http://schemas.microsoft.com/office/powerpoint/2010/main" val="1246347164"/>
                </p:ext>
              </p:extLst>
            </p:nvPr>
          </p:nvGraphicFramePr>
          <p:xfrm>
            <a:off x="885825" y="2219325"/>
            <a:ext cx="8120063" cy="1822450"/>
          </p:xfrm>
          <a:graphic>
            <a:graphicData uri="http://schemas.openxmlformats.org/presentationml/2006/ole">
              <mc:AlternateContent xmlns:mc="http://schemas.openxmlformats.org/markup-compatibility/2006">
                <mc:Choice xmlns:v="urn:schemas-microsoft-com:vml" Requires="v">
                  <p:oleObj spid="_x0000_s10411" name="WordPad-Dokument" r:id="rId4" imgW="5272920" imgH="1183680" progId="WordPad.Document.1">
                    <p:embed/>
                  </p:oleObj>
                </mc:Choice>
                <mc:Fallback>
                  <p:oleObj name="WordPad-Dokument" r:id="rId4" imgW="5272920" imgH="1183680" progId="WordPad.Document.1">
                    <p:embed/>
                    <p:pic>
                      <p:nvPicPr>
                        <p:cNvPr id="9" name="Objekt 8">
                          <a:extLst>
                            <a:ext uri="{FF2B5EF4-FFF2-40B4-BE49-F238E27FC236}">
                              <a16:creationId xmlns:a16="http://schemas.microsoft.com/office/drawing/2014/main" id="{079F2E9E-83E4-496C-855F-60F64FAB4088}"/>
                            </a:ext>
                          </a:extLst>
                        </p:cNvPr>
                        <p:cNvPicPr/>
                        <p:nvPr/>
                      </p:nvPicPr>
                      <p:blipFill>
                        <a:blip r:embed="rId5"/>
                        <a:stretch>
                          <a:fillRect/>
                        </a:stretch>
                      </p:blipFill>
                      <p:spPr>
                        <a:xfrm>
                          <a:off x="885825" y="2219325"/>
                          <a:ext cx="8120063" cy="1822450"/>
                        </a:xfrm>
                        <a:prstGeom prst="rect">
                          <a:avLst/>
                        </a:prstGeom>
                      </p:spPr>
                    </p:pic>
                  </p:oleObj>
                </mc:Fallback>
              </mc:AlternateContent>
            </a:graphicData>
          </a:graphic>
        </p:graphicFrame>
        <p:sp>
          <p:nvSpPr>
            <p:cNvPr id="10" name="Textfeld 9">
              <a:extLst>
                <a:ext uri="{FF2B5EF4-FFF2-40B4-BE49-F238E27FC236}">
                  <a16:creationId xmlns:a16="http://schemas.microsoft.com/office/drawing/2014/main" id="{8D289A0B-E603-4C66-962E-C2AAF58D6E6F}"/>
                </a:ext>
              </a:extLst>
            </p:cNvPr>
            <p:cNvSpPr txBox="1"/>
            <p:nvPr/>
          </p:nvSpPr>
          <p:spPr>
            <a:xfrm>
              <a:off x="8446343" y="2693520"/>
              <a:ext cx="1843315" cy="430156"/>
            </a:xfrm>
            <a:prstGeom prst="rect">
              <a:avLst/>
            </a:prstGeom>
            <a:noFill/>
          </p:spPr>
          <p:txBody>
            <a:bodyPr wrap="none" lIns="0" tIns="0" rIns="0" bIns="0" rtlCol="0">
              <a:noAutofit/>
            </a:bodyPr>
            <a:lstStyle/>
            <a:p>
              <a:pPr>
                <a:lnSpc>
                  <a:spcPct val="120000"/>
                </a:lnSpc>
                <a:spcAft>
                  <a:spcPts val="1000"/>
                </a:spcAft>
              </a:pPr>
              <a:r>
                <a:rPr lang="de-DE" dirty="0"/>
                <a:t>Vorbedingung(en)</a:t>
              </a:r>
            </a:p>
          </p:txBody>
        </p:sp>
        <p:sp>
          <p:nvSpPr>
            <p:cNvPr id="14" name="Textfeld 13">
              <a:extLst>
                <a:ext uri="{FF2B5EF4-FFF2-40B4-BE49-F238E27FC236}">
                  <a16:creationId xmlns:a16="http://schemas.microsoft.com/office/drawing/2014/main" id="{DF8E7CE9-4B15-432E-A7ED-1AD543DC086D}"/>
                </a:ext>
              </a:extLst>
            </p:cNvPr>
            <p:cNvSpPr txBox="1"/>
            <p:nvPr/>
          </p:nvSpPr>
          <p:spPr>
            <a:xfrm>
              <a:off x="8436672" y="3084972"/>
              <a:ext cx="1059543" cy="360000"/>
            </a:xfrm>
            <a:prstGeom prst="rect">
              <a:avLst/>
            </a:prstGeom>
            <a:noFill/>
          </p:spPr>
          <p:txBody>
            <a:bodyPr wrap="none" lIns="0" tIns="0" rIns="0" bIns="0" rtlCol="0">
              <a:noAutofit/>
            </a:bodyPr>
            <a:lstStyle/>
            <a:p>
              <a:pPr>
                <a:lnSpc>
                  <a:spcPct val="120000"/>
                </a:lnSpc>
                <a:spcAft>
                  <a:spcPts val="1000"/>
                </a:spcAft>
              </a:pPr>
              <a:r>
                <a:rPr lang="de-DE" dirty="0"/>
                <a:t>Aktion(en)</a:t>
              </a:r>
            </a:p>
          </p:txBody>
        </p:sp>
        <p:sp>
          <p:nvSpPr>
            <p:cNvPr id="15" name="Textfeld 14">
              <a:extLst>
                <a:ext uri="{FF2B5EF4-FFF2-40B4-BE49-F238E27FC236}">
                  <a16:creationId xmlns:a16="http://schemas.microsoft.com/office/drawing/2014/main" id="{BF1F45C1-5447-4376-A83E-BC1B42B80A87}"/>
                </a:ext>
              </a:extLst>
            </p:cNvPr>
            <p:cNvSpPr txBox="1"/>
            <p:nvPr/>
          </p:nvSpPr>
          <p:spPr>
            <a:xfrm>
              <a:off x="8426993" y="3478482"/>
              <a:ext cx="1480458" cy="308833"/>
            </a:xfrm>
            <a:prstGeom prst="rect">
              <a:avLst/>
            </a:prstGeom>
            <a:noFill/>
          </p:spPr>
          <p:txBody>
            <a:bodyPr wrap="none" lIns="0" tIns="0" rIns="0" bIns="0" rtlCol="0">
              <a:noAutofit/>
            </a:bodyPr>
            <a:lstStyle/>
            <a:p>
              <a:pPr>
                <a:lnSpc>
                  <a:spcPct val="120000"/>
                </a:lnSpc>
                <a:spcAft>
                  <a:spcPts val="1000"/>
                </a:spcAft>
              </a:pPr>
              <a:r>
                <a:rPr lang="de-DE" dirty="0"/>
                <a:t>Erwartung(en)</a:t>
              </a:r>
            </a:p>
          </p:txBody>
        </p:sp>
        <p:sp>
          <p:nvSpPr>
            <p:cNvPr id="3" name="Rechteck 2">
              <a:extLst>
                <a:ext uri="{FF2B5EF4-FFF2-40B4-BE49-F238E27FC236}">
                  <a16:creationId xmlns:a16="http://schemas.microsoft.com/office/drawing/2014/main" id="{7D247010-B858-4E5B-956F-1A05297E8F27}"/>
                </a:ext>
              </a:extLst>
            </p:cNvPr>
            <p:cNvSpPr/>
            <p:nvPr/>
          </p:nvSpPr>
          <p:spPr>
            <a:xfrm>
              <a:off x="817382" y="2743200"/>
              <a:ext cx="652130" cy="524540"/>
            </a:xfrm>
            <a:prstGeom prst="rect">
              <a:avLst/>
            </a:prstGeom>
            <a:solidFill>
              <a:srgbClr val="6A8BAD">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120000"/>
                </a:lnSpc>
                <a:spcAft>
                  <a:spcPts val="1000"/>
                </a:spcAft>
              </a:pPr>
              <a:endParaRPr lang="en-GB" dirty="0" err="1"/>
            </a:p>
          </p:txBody>
        </p:sp>
        <p:sp>
          <p:nvSpPr>
            <p:cNvPr id="13" name="Rechteck 12">
              <a:extLst>
                <a:ext uri="{FF2B5EF4-FFF2-40B4-BE49-F238E27FC236}">
                  <a16:creationId xmlns:a16="http://schemas.microsoft.com/office/drawing/2014/main" id="{41441FA2-8ADB-441E-BF65-A8D006562865}"/>
                </a:ext>
              </a:extLst>
            </p:cNvPr>
            <p:cNvSpPr/>
            <p:nvPr/>
          </p:nvSpPr>
          <p:spPr>
            <a:xfrm>
              <a:off x="8318175" y="2661735"/>
              <a:ext cx="2029657" cy="388254"/>
            </a:xfrm>
            <a:prstGeom prst="rect">
              <a:avLst/>
            </a:prstGeom>
            <a:solidFill>
              <a:srgbClr val="6A8BAD">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120000"/>
                </a:lnSpc>
                <a:spcAft>
                  <a:spcPts val="1000"/>
                </a:spcAft>
              </a:pPr>
              <a:endParaRPr lang="en-GB" dirty="0" err="1"/>
            </a:p>
          </p:txBody>
        </p:sp>
        <p:sp>
          <p:nvSpPr>
            <p:cNvPr id="16" name="Rechteck 15">
              <a:extLst>
                <a:ext uri="{FF2B5EF4-FFF2-40B4-BE49-F238E27FC236}">
                  <a16:creationId xmlns:a16="http://schemas.microsoft.com/office/drawing/2014/main" id="{2DF76D6D-E4D8-4B83-8F9F-22E939C36F1C}"/>
                </a:ext>
              </a:extLst>
            </p:cNvPr>
            <p:cNvSpPr/>
            <p:nvPr/>
          </p:nvSpPr>
          <p:spPr>
            <a:xfrm>
              <a:off x="8318174" y="3090228"/>
              <a:ext cx="2029657" cy="336926"/>
            </a:xfrm>
            <a:prstGeom prst="rect">
              <a:avLst/>
            </a:prstGeom>
            <a:solidFill>
              <a:srgbClr val="F3CC25">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120000"/>
                </a:lnSpc>
                <a:spcAft>
                  <a:spcPts val="1000"/>
                </a:spcAft>
              </a:pPr>
              <a:endParaRPr lang="en-GB" dirty="0" err="1"/>
            </a:p>
          </p:txBody>
        </p:sp>
        <p:sp>
          <p:nvSpPr>
            <p:cNvPr id="17" name="Rechteck 16">
              <a:extLst>
                <a:ext uri="{FF2B5EF4-FFF2-40B4-BE49-F238E27FC236}">
                  <a16:creationId xmlns:a16="http://schemas.microsoft.com/office/drawing/2014/main" id="{FB23D80F-248E-4039-8315-9268A9A13A63}"/>
                </a:ext>
              </a:extLst>
            </p:cNvPr>
            <p:cNvSpPr/>
            <p:nvPr/>
          </p:nvSpPr>
          <p:spPr>
            <a:xfrm>
              <a:off x="8318173" y="3483899"/>
              <a:ext cx="2029657" cy="336926"/>
            </a:xfrm>
            <a:prstGeom prst="rect">
              <a:avLst/>
            </a:prstGeom>
            <a:solidFill>
              <a:srgbClr val="05A724">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120000"/>
                </a:lnSpc>
                <a:spcAft>
                  <a:spcPts val="1000"/>
                </a:spcAft>
              </a:pPr>
              <a:endParaRPr lang="en-GB" dirty="0" err="1"/>
            </a:p>
          </p:txBody>
        </p:sp>
        <p:sp>
          <p:nvSpPr>
            <p:cNvPr id="18" name="Rechteck 17">
              <a:extLst>
                <a:ext uri="{FF2B5EF4-FFF2-40B4-BE49-F238E27FC236}">
                  <a16:creationId xmlns:a16="http://schemas.microsoft.com/office/drawing/2014/main" id="{19A72FE8-348E-4989-8007-92A53965B4DD}"/>
                </a:ext>
              </a:extLst>
            </p:cNvPr>
            <p:cNvSpPr/>
            <p:nvPr/>
          </p:nvSpPr>
          <p:spPr>
            <a:xfrm>
              <a:off x="815616" y="3288506"/>
              <a:ext cx="561747" cy="242888"/>
            </a:xfrm>
            <a:prstGeom prst="rect">
              <a:avLst/>
            </a:prstGeom>
            <a:solidFill>
              <a:srgbClr val="F3CC25">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120000"/>
                </a:lnSpc>
                <a:spcAft>
                  <a:spcPts val="1000"/>
                </a:spcAft>
              </a:pPr>
              <a:endParaRPr lang="en-GB" dirty="0" err="1"/>
            </a:p>
          </p:txBody>
        </p:sp>
        <p:sp>
          <p:nvSpPr>
            <p:cNvPr id="19" name="Rechteck 18">
              <a:extLst>
                <a:ext uri="{FF2B5EF4-FFF2-40B4-BE49-F238E27FC236}">
                  <a16:creationId xmlns:a16="http://schemas.microsoft.com/office/drawing/2014/main" id="{E939FA73-1405-44D1-A4F3-A097CAE1B4DD}"/>
                </a:ext>
              </a:extLst>
            </p:cNvPr>
            <p:cNvSpPr/>
            <p:nvPr/>
          </p:nvSpPr>
          <p:spPr>
            <a:xfrm>
              <a:off x="817382" y="3549890"/>
              <a:ext cx="559981" cy="229567"/>
            </a:xfrm>
            <a:prstGeom prst="rect">
              <a:avLst/>
            </a:prstGeom>
            <a:solidFill>
              <a:srgbClr val="05A724">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120000"/>
                </a:lnSpc>
                <a:spcAft>
                  <a:spcPts val="1000"/>
                </a:spcAft>
              </a:pPr>
              <a:endParaRPr lang="en-GB" dirty="0" err="1"/>
            </a:p>
          </p:txBody>
        </p:sp>
      </p:grpSp>
    </p:spTree>
    <p:extLst>
      <p:ext uri="{BB962C8B-B14F-4D97-AF65-F5344CB8AC3E}">
        <p14:creationId xmlns:p14="http://schemas.microsoft.com/office/powerpoint/2010/main" val="61226623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Datumsplatzhalter 6">
            <a:extLst>
              <a:ext uri="{FF2B5EF4-FFF2-40B4-BE49-F238E27FC236}">
                <a16:creationId xmlns:a16="http://schemas.microsoft.com/office/drawing/2014/main" id="{8B2967E2-B842-364C-B506-7FDEA079194B}"/>
              </a:ext>
            </a:extLst>
          </p:cNvPr>
          <p:cNvSpPr>
            <a:spLocks noGrp="1"/>
          </p:cNvSpPr>
          <p:nvPr>
            <p:ph type="dt" sz="half" idx="20"/>
          </p:nvPr>
        </p:nvSpPr>
        <p:spPr/>
        <p:txBody>
          <a:bodyPr/>
          <a:lstStyle/>
          <a:p>
            <a:fld id="{154C7814-F218-4D9E-8E58-25588F0986B1}" type="datetime1">
              <a:rPr lang="de-DE" noProof="0" smtClean="0"/>
              <a:t>23.11.21</a:t>
            </a:fld>
            <a:endParaRPr lang="de-DE" noProof="0" dirty="0"/>
          </a:p>
        </p:txBody>
      </p:sp>
      <p:sp>
        <p:nvSpPr>
          <p:cNvPr id="6" name="Fußzeilenplatzhalter 5">
            <a:extLst>
              <a:ext uri="{FF2B5EF4-FFF2-40B4-BE49-F238E27FC236}">
                <a16:creationId xmlns:a16="http://schemas.microsoft.com/office/drawing/2014/main" id="{02D3F2CD-F297-4F4F-971E-4F08AE818F74}"/>
              </a:ext>
            </a:extLst>
          </p:cNvPr>
          <p:cNvSpPr>
            <a:spLocks noGrp="1"/>
          </p:cNvSpPr>
          <p:nvPr>
            <p:ph type="ftr" sz="quarter" idx="21"/>
          </p:nvPr>
        </p:nvSpPr>
        <p:spPr/>
        <p:txBody>
          <a:bodyPr/>
          <a:lstStyle/>
          <a:p>
            <a:r>
              <a:rPr lang="de-DE" dirty="0"/>
              <a:t>Funktionale Tests mit </a:t>
            </a:r>
            <a:r>
              <a:rPr lang="de-DE" dirty="0" err="1"/>
              <a:t>Behavior</a:t>
            </a:r>
            <a:r>
              <a:rPr lang="de-DE" dirty="0"/>
              <a:t>-</a:t>
            </a:r>
            <a:r>
              <a:rPr lang="de-DE" dirty="0" err="1"/>
              <a:t>Driven</a:t>
            </a:r>
            <a:r>
              <a:rPr lang="de-DE" dirty="0"/>
              <a:t>-Development / Jonas Wolff / © </a:t>
            </a:r>
            <a:r>
              <a:rPr lang="de-DE" dirty="0" err="1"/>
              <a:t>Tallence</a:t>
            </a:r>
            <a:r>
              <a:rPr lang="de-DE" dirty="0"/>
              <a:t> AG</a:t>
            </a:r>
          </a:p>
        </p:txBody>
      </p:sp>
      <p:sp>
        <p:nvSpPr>
          <p:cNvPr id="8" name="Foliennummernplatzhalter 7">
            <a:extLst>
              <a:ext uri="{FF2B5EF4-FFF2-40B4-BE49-F238E27FC236}">
                <a16:creationId xmlns:a16="http://schemas.microsoft.com/office/drawing/2014/main" id="{5424C73D-5505-BB45-95C9-C44624D5BAEC}"/>
              </a:ext>
            </a:extLst>
          </p:cNvPr>
          <p:cNvSpPr>
            <a:spLocks noGrp="1"/>
          </p:cNvSpPr>
          <p:nvPr>
            <p:ph type="sldNum" sz="quarter" idx="22"/>
          </p:nvPr>
        </p:nvSpPr>
        <p:spPr/>
        <p:txBody>
          <a:bodyPr/>
          <a:lstStyle/>
          <a:p>
            <a:fld id="{02CEFE82-39F2-4F47-8A0C-D5AB3496FA5C}" type="slidenum">
              <a:rPr lang="de-DE" noProof="0" smtClean="0"/>
              <a:pPr/>
              <a:t>11</a:t>
            </a:fld>
            <a:endParaRPr lang="de-DE" noProof="0" dirty="0"/>
          </a:p>
        </p:txBody>
      </p:sp>
      <p:sp>
        <p:nvSpPr>
          <p:cNvPr id="2" name="Titel 1">
            <a:extLst>
              <a:ext uri="{FF2B5EF4-FFF2-40B4-BE49-F238E27FC236}">
                <a16:creationId xmlns:a16="http://schemas.microsoft.com/office/drawing/2014/main" id="{896A6613-F3F0-5945-9BFC-BB4411304B7F}"/>
              </a:ext>
            </a:extLst>
          </p:cNvPr>
          <p:cNvSpPr>
            <a:spLocks noGrp="1"/>
          </p:cNvSpPr>
          <p:nvPr>
            <p:ph type="title"/>
          </p:nvPr>
        </p:nvSpPr>
        <p:spPr>
          <a:xfrm>
            <a:off x="755998" y="468000"/>
            <a:ext cx="11037600" cy="664797"/>
          </a:xfrm>
        </p:spPr>
        <p:txBody>
          <a:bodyPr/>
          <a:lstStyle/>
          <a:p>
            <a:r>
              <a:rPr lang="de-DE" dirty="0"/>
              <a:t>Steps</a:t>
            </a:r>
            <a:br>
              <a:rPr lang="de-DE" dirty="0"/>
            </a:br>
            <a:endParaRPr lang="de-DE" dirty="0"/>
          </a:p>
        </p:txBody>
      </p:sp>
      <p:sp>
        <p:nvSpPr>
          <p:cNvPr id="11" name="Inhaltsplatzhalter 4">
            <a:extLst>
              <a:ext uri="{FF2B5EF4-FFF2-40B4-BE49-F238E27FC236}">
                <a16:creationId xmlns:a16="http://schemas.microsoft.com/office/drawing/2014/main" id="{4F716437-B2F7-4AFB-A57E-8677A883C7D6}"/>
              </a:ext>
            </a:extLst>
          </p:cNvPr>
          <p:cNvSpPr txBox="1">
            <a:spLocks/>
          </p:cNvSpPr>
          <p:nvPr/>
        </p:nvSpPr>
        <p:spPr bwMode="gray">
          <a:xfrm>
            <a:off x="482687" y="1132797"/>
            <a:ext cx="5811788" cy="1689427"/>
          </a:xfrm>
          <a:prstGeom prst="rect">
            <a:avLst/>
          </a:prstGeom>
        </p:spPr>
        <p:txBody>
          <a:bodyPr vert="horz" lIns="0" tIns="0" rIns="0" bIns="0" rtlCol="0">
            <a:noAutofit/>
          </a:bodyPr>
          <a:lstStyle>
            <a:lvl1pPr marL="270000" indent="-270000" algn="l" defTabSz="914400" rtl="0" eaLnBrk="1" latinLnBrk="0" hangingPunct="1">
              <a:lnSpc>
                <a:spcPct val="120000"/>
              </a:lnSpc>
              <a:spcBef>
                <a:spcPts val="0"/>
              </a:spcBef>
              <a:spcAft>
                <a:spcPts val="1000"/>
              </a:spcAft>
              <a:buClr>
                <a:schemeClr val="tx1"/>
              </a:buClr>
              <a:buSzPct val="100000"/>
              <a:buFont typeface="Arial" panose="020F0502020204030204" pitchFamily="34" charset="0"/>
              <a:buChar char="&gt;"/>
              <a:defRPr sz="1800" kern="1200">
                <a:solidFill>
                  <a:schemeClr val="tx1"/>
                </a:solidFill>
                <a:latin typeface="+mn-lt"/>
                <a:ea typeface="+mn-ea"/>
                <a:cs typeface="+mn-cs"/>
              </a:defRPr>
            </a:lvl1pPr>
            <a:lvl2pPr marL="720000" indent="-270000" algn="l" defTabSz="914400" rtl="0" eaLnBrk="1" latinLnBrk="0" hangingPunct="1">
              <a:lnSpc>
                <a:spcPct val="120000"/>
              </a:lnSpc>
              <a:spcBef>
                <a:spcPts val="0"/>
              </a:spcBef>
              <a:spcAft>
                <a:spcPts val="1000"/>
              </a:spcAft>
              <a:buClr>
                <a:schemeClr val="tx1"/>
              </a:buClr>
              <a:buSzPct val="100000"/>
              <a:buFont typeface="Arial" panose="020F0502020204030204" pitchFamily="34" charset="0"/>
              <a:buChar char="&gt;"/>
              <a:defRPr sz="1600" kern="1200">
                <a:solidFill>
                  <a:schemeClr val="tx1"/>
                </a:solidFill>
                <a:latin typeface="+mn-lt"/>
                <a:ea typeface="+mn-ea"/>
                <a:cs typeface="+mn-cs"/>
              </a:defRPr>
            </a:lvl2pPr>
            <a:lvl3pPr marL="1080000" indent="-270000" algn="l" defTabSz="914400" rtl="0" eaLnBrk="1" latinLnBrk="0" hangingPunct="1">
              <a:lnSpc>
                <a:spcPct val="120000"/>
              </a:lnSpc>
              <a:spcBef>
                <a:spcPts val="0"/>
              </a:spcBef>
              <a:spcAft>
                <a:spcPts val="1000"/>
              </a:spcAft>
              <a:buClr>
                <a:schemeClr val="tx1"/>
              </a:buClr>
              <a:buSzPct val="100000"/>
              <a:buFont typeface="Arial" panose="020F0502020204030204" pitchFamily="34" charset="0"/>
              <a:buChar char="&gt;"/>
              <a:defRPr sz="1600" kern="1200">
                <a:solidFill>
                  <a:schemeClr val="tx1"/>
                </a:solidFill>
                <a:latin typeface="+mn-lt"/>
                <a:ea typeface="+mn-ea"/>
                <a:cs typeface="+mn-cs"/>
              </a:defRPr>
            </a:lvl3pPr>
            <a:lvl4pPr marL="1440000" indent="-270000" algn="l" defTabSz="914400" rtl="0" eaLnBrk="1" latinLnBrk="0" hangingPunct="1">
              <a:lnSpc>
                <a:spcPct val="120000"/>
              </a:lnSpc>
              <a:spcBef>
                <a:spcPts val="0"/>
              </a:spcBef>
              <a:spcAft>
                <a:spcPts val="1000"/>
              </a:spcAft>
              <a:buClr>
                <a:schemeClr val="tx1"/>
              </a:buClr>
              <a:buSzPct val="100000"/>
              <a:buFont typeface="Arial" panose="020F0502020204030204" pitchFamily="34" charset="0"/>
              <a:buChar char="&gt;"/>
              <a:defRPr sz="1600" kern="1200">
                <a:solidFill>
                  <a:schemeClr val="tx1"/>
                </a:solidFill>
                <a:latin typeface="+mn-lt"/>
                <a:ea typeface="+mn-ea"/>
                <a:cs typeface="+mn-cs"/>
              </a:defRPr>
            </a:lvl4pPr>
            <a:lvl5pPr marL="1800000" indent="-270000" algn="l" defTabSz="914400" rtl="0" eaLnBrk="1" latinLnBrk="0" hangingPunct="1">
              <a:lnSpc>
                <a:spcPct val="120000"/>
              </a:lnSpc>
              <a:spcBef>
                <a:spcPts val="0"/>
              </a:spcBef>
              <a:spcAft>
                <a:spcPts val="1000"/>
              </a:spcAft>
              <a:buClr>
                <a:schemeClr val="tx1"/>
              </a:buClr>
              <a:buSzPct val="100000"/>
              <a:buFont typeface="Arial" panose="020F0502020204030204" pitchFamily="34" charset="0"/>
              <a:buChar char="&gt;"/>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9pPr>
          </a:lstStyle>
          <a:p>
            <a:r>
              <a:rPr lang="de-DE" dirty="0"/>
              <a:t>bilden domänenspezifische Sprache</a:t>
            </a:r>
          </a:p>
          <a:p>
            <a:r>
              <a:rPr lang="de-DE" dirty="0"/>
              <a:t>zugeschnitten auf Anwendung</a:t>
            </a:r>
          </a:p>
          <a:p>
            <a:r>
              <a:rPr lang="de-DE" dirty="0">
                <a:solidFill>
                  <a:schemeClr val="accent1"/>
                </a:solidFill>
              </a:rPr>
              <a:t>parametrisierbar</a:t>
            </a:r>
          </a:p>
        </p:txBody>
      </p:sp>
      <p:sp>
        <p:nvSpPr>
          <p:cNvPr id="4" name="Textfeld 3">
            <a:extLst>
              <a:ext uri="{FF2B5EF4-FFF2-40B4-BE49-F238E27FC236}">
                <a16:creationId xmlns:a16="http://schemas.microsoft.com/office/drawing/2014/main" id="{CE1A3CB1-762B-40CE-A4A7-C36547447011}"/>
              </a:ext>
            </a:extLst>
          </p:cNvPr>
          <p:cNvSpPr txBox="1"/>
          <p:nvPr/>
        </p:nvSpPr>
        <p:spPr>
          <a:xfrm>
            <a:off x="482686" y="2963861"/>
            <a:ext cx="5811788" cy="1501813"/>
          </a:xfrm>
          <a:prstGeom prst="rect">
            <a:avLst/>
          </a:prstGeom>
          <a:noFill/>
        </p:spPr>
        <p:txBody>
          <a:bodyPr wrap="none" lIns="0" tIns="0" rIns="0" bIns="0" rtlCol="0">
            <a:noAutofit/>
          </a:bodyPr>
          <a:lstStyle/>
          <a:p>
            <a:pPr>
              <a:lnSpc>
                <a:spcPct val="150000"/>
              </a:lnSpc>
              <a:buSzPct val="80000"/>
            </a:pPr>
            <a:r>
              <a:rPr lang="en-GB" sz="1400" b="1" dirty="0">
                <a:solidFill>
                  <a:srgbClr val="000080"/>
                </a:solidFill>
                <a:latin typeface="Consolas" panose="020B0609020204030204" pitchFamily="49" charset="0"/>
              </a:rPr>
              <a:t>Given</a:t>
            </a:r>
            <a:r>
              <a:rPr lang="en-GB" sz="1400" dirty="0">
                <a:solidFill>
                  <a:srgbClr val="000000"/>
                </a:solidFill>
                <a:latin typeface="Consolas" panose="020B0609020204030204" pitchFamily="49" charset="0"/>
              </a:rPr>
              <a:t>	</a:t>
            </a:r>
            <a:r>
              <a:rPr lang="en-GB" sz="1400" b="0" dirty="0">
                <a:solidFill>
                  <a:srgbClr val="000000"/>
                </a:solidFill>
                <a:latin typeface="Consolas" panose="020B0609020204030204" pitchFamily="49" charset="0"/>
              </a:rPr>
              <a:t>my application matches precondition 1 and 2 and 3</a:t>
            </a:r>
            <a:endParaRPr lang="en-GB" sz="1400" b="1" dirty="0">
              <a:solidFill>
                <a:srgbClr val="000080"/>
              </a:solidFill>
              <a:latin typeface="Consolas" panose="020B0609020204030204" pitchFamily="49" charset="0"/>
            </a:endParaRPr>
          </a:p>
          <a:p>
            <a:pPr>
              <a:lnSpc>
                <a:spcPct val="150000"/>
              </a:lnSpc>
              <a:buSzPct val="80000"/>
            </a:pPr>
            <a:r>
              <a:rPr lang="en-GB" sz="1400" b="1" dirty="0">
                <a:solidFill>
                  <a:srgbClr val="000080"/>
                </a:solidFill>
                <a:latin typeface="Consolas" panose="020B0609020204030204" pitchFamily="49" charset="0"/>
              </a:rPr>
              <a:t>When</a:t>
            </a:r>
            <a:r>
              <a:rPr lang="en-GB" sz="1400" dirty="0">
                <a:solidFill>
                  <a:srgbClr val="000000"/>
                </a:solidFill>
                <a:latin typeface="Consolas" panose="020B0609020204030204" pitchFamily="49" charset="0"/>
              </a:rPr>
              <a:t>	</a:t>
            </a:r>
            <a:r>
              <a:rPr lang="en-GB" sz="1400" b="0" dirty="0">
                <a:solidFill>
                  <a:srgbClr val="000000"/>
                </a:solidFill>
                <a:latin typeface="Consolas" panose="020B0609020204030204" pitchFamily="49" charset="0"/>
              </a:rPr>
              <a:t>the user </a:t>
            </a:r>
            <a:r>
              <a:rPr lang="en-GB" sz="1400" dirty="0">
                <a:solidFill>
                  <a:srgbClr val="000000"/>
                </a:solidFill>
                <a:latin typeface="Consolas" panose="020B0609020204030204" pitchFamily="49" charset="0"/>
              </a:rPr>
              <a:t>does this and that in my application</a:t>
            </a:r>
          </a:p>
          <a:p>
            <a:pPr>
              <a:lnSpc>
                <a:spcPct val="150000"/>
              </a:lnSpc>
              <a:buSzPct val="80000"/>
            </a:pPr>
            <a:r>
              <a:rPr lang="en-GB" sz="1400" b="1" dirty="0">
                <a:solidFill>
                  <a:srgbClr val="000080"/>
                </a:solidFill>
                <a:latin typeface="Consolas" panose="020B0609020204030204" pitchFamily="49" charset="0"/>
              </a:rPr>
              <a:t>Then</a:t>
            </a:r>
            <a:r>
              <a:rPr lang="en-GB" sz="1400" dirty="0">
                <a:solidFill>
                  <a:srgbClr val="000000"/>
                </a:solidFill>
                <a:latin typeface="Consolas" panose="020B0609020204030204" pitchFamily="49" charset="0"/>
              </a:rPr>
              <a:t>	</a:t>
            </a:r>
            <a:r>
              <a:rPr lang="en-GB" sz="1400" b="0" dirty="0">
                <a:solidFill>
                  <a:srgbClr val="000000"/>
                </a:solidFill>
                <a:latin typeface="Consolas" panose="020B0609020204030204" pitchFamily="49" charset="0"/>
              </a:rPr>
              <a:t>my application behaves likes this</a:t>
            </a:r>
          </a:p>
          <a:p>
            <a:pPr>
              <a:lnSpc>
                <a:spcPct val="150000"/>
              </a:lnSpc>
              <a:buSzPct val="80000"/>
            </a:pPr>
            <a:r>
              <a:rPr lang="en-GB" sz="1400" b="1" dirty="0">
                <a:solidFill>
                  <a:srgbClr val="000080"/>
                </a:solidFill>
                <a:latin typeface="Consolas" panose="020B0609020204030204" pitchFamily="49" charset="0"/>
              </a:rPr>
              <a:t>And	</a:t>
            </a:r>
            <a:r>
              <a:rPr lang="en-GB" sz="1400" b="0" dirty="0">
                <a:solidFill>
                  <a:srgbClr val="000000"/>
                </a:solidFill>
                <a:latin typeface="Consolas" panose="020B0609020204030204" pitchFamily="49" charset="0"/>
              </a:rPr>
              <a:t>my application behaves likes that</a:t>
            </a:r>
            <a:endParaRPr lang="de" sz="1400" b="0" dirty="0">
              <a:solidFill>
                <a:prstClr val="black"/>
              </a:solidFill>
              <a:latin typeface="Calibri" panose="020F0502020204030204" pitchFamily="34" charset="0"/>
            </a:endParaRPr>
          </a:p>
          <a:p>
            <a:pPr>
              <a:lnSpc>
                <a:spcPct val="150000"/>
              </a:lnSpc>
              <a:buSzPct val="80000"/>
            </a:pPr>
            <a:endParaRPr lang="de" sz="1400" b="0" dirty="0">
              <a:solidFill>
                <a:prstClr val="black"/>
              </a:solidFill>
              <a:latin typeface="Calibri" panose="020F0502020204030204" pitchFamily="34" charset="0"/>
            </a:endParaRPr>
          </a:p>
          <a:p>
            <a:pPr algn="l">
              <a:lnSpc>
                <a:spcPct val="150000"/>
              </a:lnSpc>
              <a:buSzPct val="80000"/>
            </a:pPr>
            <a:endParaRPr lang="en-GB" sz="1400" dirty="0"/>
          </a:p>
        </p:txBody>
      </p:sp>
      <p:sp>
        <p:nvSpPr>
          <p:cNvPr id="21" name="Textfeld 20">
            <a:extLst>
              <a:ext uri="{FF2B5EF4-FFF2-40B4-BE49-F238E27FC236}">
                <a16:creationId xmlns:a16="http://schemas.microsoft.com/office/drawing/2014/main" id="{3C24F76E-7DD3-4EC5-82C8-59C8842A5B5F}"/>
              </a:ext>
            </a:extLst>
          </p:cNvPr>
          <p:cNvSpPr txBox="1"/>
          <p:nvPr/>
        </p:nvSpPr>
        <p:spPr>
          <a:xfrm>
            <a:off x="6989135" y="1132797"/>
            <a:ext cx="4997301" cy="4899408"/>
          </a:xfrm>
          <a:prstGeom prst="rect">
            <a:avLst/>
          </a:prstGeom>
          <a:noFill/>
        </p:spPr>
        <p:txBody>
          <a:bodyPr wrap="none" lIns="0" tIns="0" rIns="0" bIns="0" numCol="1" rtlCol="0">
            <a:noAutofit/>
          </a:bodyPr>
          <a:lstStyle/>
          <a:p>
            <a:pPr marL="285750" indent="-285750">
              <a:lnSpc>
                <a:spcPct val="150000"/>
              </a:lnSpc>
              <a:buClr>
                <a:schemeClr val="accent1"/>
              </a:buClr>
              <a:buSzPct val="80000"/>
              <a:buFont typeface="Wingdings" panose="05000000000000000000" pitchFamily="2" charset="2"/>
              <a:buChar char="v"/>
            </a:pPr>
            <a:r>
              <a:rPr lang="en-GB" sz="1400" dirty="0">
                <a:solidFill>
                  <a:srgbClr val="000000"/>
                </a:solidFill>
                <a:latin typeface="Consolas" panose="020B0609020204030204" pitchFamily="49" charset="0"/>
              </a:rPr>
              <a:t>turn on the lights</a:t>
            </a:r>
          </a:p>
          <a:p>
            <a:pPr marL="285750" indent="-285750">
              <a:lnSpc>
                <a:spcPct val="150000"/>
              </a:lnSpc>
              <a:buClr>
                <a:schemeClr val="accent1"/>
              </a:buClr>
              <a:buSzPct val="80000"/>
              <a:buFont typeface="Wingdings" panose="05000000000000000000" pitchFamily="2" charset="2"/>
              <a:buChar char="v"/>
            </a:pPr>
            <a:r>
              <a:rPr lang="en-GB" sz="1400" b="0" dirty="0">
                <a:solidFill>
                  <a:srgbClr val="000000"/>
                </a:solidFill>
                <a:latin typeface="Consolas" panose="020B0609020204030204" pitchFamily="49" charset="0"/>
              </a:rPr>
              <a:t>switch to 5th gear</a:t>
            </a:r>
          </a:p>
          <a:p>
            <a:pPr marL="285750" indent="-285750">
              <a:lnSpc>
                <a:spcPct val="150000"/>
              </a:lnSpc>
              <a:buClr>
                <a:schemeClr val="accent1"/>
              </a:buClr>
              <a:buSzPct val="80000"/>
              <a:buFont typeface="Wingdings" panose="05000000000000000000" pitchFamily="2" charset="2"/>
              <a:buChar char="v"/>
            </a:pPr>
            <a:r>
              <a:rPr lang="en-GB" sz="1400" dirty="0">
                <a:solidFill>
                  <a:srgbClr val="000000"/>
                </a:solidFill>
                <a:latin typeface="Consolas" panose="020B0609020204030204" pitchFamily="49" charset="0"/>
              </a:rPr>
              <a:t>open left front door</a:t>
            </a:r>
          </a:p>
          <a:p>
            <a:pPr marL="285750" indent="-285750">
              <a:lnSpc>
                <a:spcPct val="150000"/>
              </a:lnSpc>
              <a:buClr>
                <a:schemeClr val="accent1"/>
              </a:buClr>
              <a:buSzPct val="80000"/>
              <a:buFont typeface="Wingdings" panose="05000000000000000000" pitchFamily="2" charset="2"/>
              <a:buChar char="v"/>
            </a:pPr>
            <a:r>
              <a:rPr lang="en-GB" sz="1400" dirty="0">
                <a:solidFill>
                  <a:srgbClr val="000000"/>
                </a:solidFill>
                <a:latin typeface="Consolas" panose="020B0609020204030204" pitchFamily="49" charset="0"/>
              </a:rPr>
              <a:t>log in the default user</a:t>
            </a:r>
          </a:p>
          <a:p>
            <a:pPr marL="285750" indent="-285750">
              <a:lnSpc>
                <a:spcPct val="150000"/>
              </a:lnSpc>
              <a:buClr>
                <a:schemeClr val="accent1"/>
              </a:buClr>
              <a:buSzPct val="80000"/>
              <a:buFont typeface="Wingdings" panose="05000000000000000000" pitchFamily="2" charset="2"/>
              <a:buChar char="v"/>
            </a:pPr>
            <a:r>
              <a:rPr lang="en-GB" sz="1400" dirty="0">
                <a:solidFill>
                  <a:srgbClr val="000000"/>
                </a:solidFill>
                <a:latin typeface="Consolas" panose="020B0609020204030204" pitchFamily="49" charset="0"/>
              </a:rPr>
              <a:t>pay via </a:t>
            </a:r>
            <a:r>
              <a:rPr lang="en-GB" sz="1400" dirty="0">
                <a:solidFill>
                  <a:schemeClr val="accent1"/>
                </a:solidFill>
                <a:latin typeface="Consolas" panose="020B0609020204030204" pitchFamily="49" charset="0"/>
              </a:rPr>
              <a:t>PayPal</a:t>
            </a:r>
          </a:p>
          <a:p>
            <a:pPr marL="285750" indent="-285750">
              <a:lnSpc>
                <a:spcPct val="150000"/>
              </a:lnSpc>
              <a:buClr>
                <a:schemeClr val="accent1"/>
              </a:buClr>
              <a:buSzPct val="80000"/>
              <a:buFont typeface="Wingdings" panose="05000000000000000000" pitchFamily="2" charset="2"/>
              <a:buChar char="v"/>
            </a:pPr>
            <a:r>
              <a:rPr lang="en-GB" sz="1400" b="0" dirty="0">
                <a:solidFill>
                  <a:srgbClr val="000000"/>
                </a:solidFill>
                <a:latin typeface="Consolas" panose="020B0609020204030204" pitchFamily="49" charset="0"/>
              </a:rPr>
              <a:t>make coffee</a:t>
            </a:r>
          </a:p>
          <a:p>
            <a:pPr marL="285750" indent="-285750">
              <a:lnSpc>
                <a:spcPct val="150000"/>
              </a:lnSpc>
              <a:buClr>
                <a:schemeClr val="accent1"/>
              </a:buClr>
              <a:buSzPct val="80000"/>
              <a:buFont typeface="Wingdings" panose="05000000000000000000" pitchFamily="2" charset="2"/>
              <a:buChar char="v"/>
            </a:pPr>
            <a:r>
              <a:rPr lang="en-GB" sz="1400" dirty="0">
                <a:solidFill>
                  <a:srgbClr val="000000"/>
                </a:solidFill>
                <a:latin typeface="Consolas" panose="020B0609020204030204" pitchFamily="49" charset="0"/>
              </a:rPr>
              <a:t>turn on alarm clock</a:t>
            </a:r>
          </a:p>
          <a:p>
            <a:pPr marL="285750" indent="-285750">
              <a:lnSpc>
                <a:spcPct val="150000"/>
              </a:lnSpc>
              <a:buClr>
                <a:schemeClr val="accent1"/>
              </a:buClr>
              <a:buSzPct val="80000"/>
              <a:buFont typeface="Wingdings" panose="05000000000000000000" pitchFamily="2" charset="2"/>
              <a:buChar char="v"/>
            </a:pPr>
            <a:r>
              <a:rPr lang="en-GB" sz="1400" b="0" dirty="0">
                <a:solidFill>
                  <a:srgbClr val="000000"/>
                </a:solidFill>
                <a:latin typeface="Consolas" panose="020B0609020204030204" pitchFamily="49" charset="0"/>
              </a:rPr>
              <a:t>ope</a:t>
            </a:r>
            <a:r>
              <a:rPr lang="en-GB" sz="1400" dirty="0">
                <a:solidFill>
                  <a:srgbClr val="000000"/>
                </a:solidFill>
                <a:latin typeface="Consolas" panose="020B0609020204030204" pitchFamily="49" charset="0"/>
              </a:rPr>
              <a:t>n presentation </a:t>
            </a:r>
            <a:r>
              <a:rPr lang="en-GB" sz="1400" dirty="0">
                <a:solidFill>
                  <a:schemeClr val="accent1"/>
                </a:solidFill>
                <a:latin typeface="Consolas" panose="020B0609020204030204" pitchFamily="49" charset="0"/>
              </a:rPr>
              <a:t>‘HSZG Ringvorlesung’</a:t>
            </a:r>
          </a:p>
          <a:p>
            <a:pPr marL="285750" indent="-285750">
              <a:lnSpc>
                <a:spcPct val="150000"/>
              </a:lnSpc>
              <a:buClr>
                <a:schemeClr val="accent1"/>
              </a:buClr>
              <a:buSzPct val="80000"/>
              <a:buFont typeface="Wingdings" panose="05000000000000000000" pitchFamily="2" charset="2"/>
              <a:buChar char="v"/>
            </a:pPr>
            <a:r>
              <a:rPr lang="en-GB" sz="1400" dirty="0">
                <a:solidFill>
                  <a:srgbClr val="000000"/>
                </a:solidFill>
                <a:latin typeface="Consolas" panose="020B0609020204030204" pitchFamily="49" charset="0"/>
              </a:rPr>
              <a:t>go to slide </a:t>
            </a:r>
            <a:r>
              <a:rPr lang="en-GB" sz="1400" dirty="0">
                <a:solidFill>
                  <a:schemeClr val="accent1"/>
                </a:solidFill>
                <a:latin typeface="Consolas" panose="020B0609020204030204" pitchFamily="49" charset="0"/>
              </a:rPr>
              <a:t>11</a:t>
            </a:r>
          </a:p>
          <a:p>
            <a:pPr marL="285750" indent="-285750">
              <a:lnSpc>
                <a:spcPct val="150000"/>
              </a:lnSpc>
              <a:buClr>
                <a:schemeClr val="accent1"/>
              </a:buClr>
              <a:buSzPct val="80000"/>
              <a:buFont typeface="Wingdings" panose="05000000000000000000" pitchFamily="2" charset="2"/>
              <a:buChar char="v"/>
            </a:pPr>
            <a:r>
              <a:rPr lang="en-GB" sz="1400" b="0" dirty="0">
                <a:solidFill>
                  <a:srgbClr val="000000"/>
                </a:solidFill>
                <a:latin typeface="Consolas" panose="020B0609020204030204" pitchFamily="49" charset="0"/>
              </a:rPr>
              <a:t>open lecture timetable in new browser tab</a:t>
            </a:r>
          </a:p>
          <a:p>
            <a:pPr marL="285750" indent="-285750">
              <a:lnSpc>
                <a:spcPct val="150000"/>
              </a:lnSpc>
              <a:buClr>
                <a:schemeClr val="accent1"/>
              </a:buClr>
              <a:buSzPct val="80000"/>
              <a:buFont typeface="Wingdings" panose="05000000000000000000" pitchFamily="2" charset="2"/>
              <a:buChar char="v"/>
            </a:pPr>
            <a:r>
              <a:rPr lang="en-GB" sz="1400" dirty="0">
                <a:solidFill>
                  <a:srgbClr val="000000"/>
                </a:solidFill>
                <a:latin typeface="Consolas" panose="020B0609020204030204" pitchFamily="49" charset="0"/>
              </a:rPr>
              <a:t>the email inbox contains </a:t>
            </a:r>
            <a:r>
              <a:rPr lang="en-GB" sz="1400" dirty="0">
                <a:solidFill>
                  <a:schemeClr val="accent1"/>
                </a:solidFill>
                <a:latin typeface="Consolas" panose="020B0609020204030204" pitchFamily="49" charset="0"/>
              </a:rPr>
              <a:t>14</a:t>
            </a:r>
            <a:r>
              <a:rPr lang="en-GB" sz="1400" dirty="0">
                <a:solidFill>
                  <a:srgbClr val="000000"/>
                </a:solidFill>
                <a:latin typeface="Consolas" panose="020B0609020204030204" pitchFamily="49" charset="0"/>
              </a:rPr>
              <a:t> unread messages</a:t>
            </a:r>
          </a:p>
          <a:p>
            <a:pPr marL="285750" indent="-285750">
              <a:lnSpc>
                <a:spcPct val="150000"/>
              </a:lnSpc>
              <a:buClr>
                <a:schemeClr val="accent1"/>
              </a:buClr>
              <a:buSzPct val="80000"/>
              <a:buFont typeface="Wingdings" panose="05000000000000000000" pitchFamily="2" charset="2"/>
              <a:buChar char="v"/>
            </a:pPr>
            <a:r>
              <a:rPr lang="en-GB" sz="1400" b="0" dirty="0">
                <a:solidFill>
                  <a:srgbClr val="000000"/>
                </a:solidFill>
                <a:latin typeface="Consolas" panose="020B0609020204030204" pitchFamily="49" charset="0"/>
              </a:rPr>
              <a:t>an alert popup is shown in the </a:t>
            </a:r>
            <a:r>
              <a:rPr lang="en-GB" sz="1400" b="0" dirty="0">
                <a:solidFill>
                  <a:schemeClr val="accent1"/>
                </a:solidFill>
                <a:latin typeface="Consolas" panose="020B0609020204030204" pitchFamily="49" charset="0"/>
              </a:rPr>
              <a:t>top right</a:t>
            </a:r>
            <a:r>
              <a:rPr lang="en-GB" sz="1400" b="0" dirty="0">
                <a:solidFill>
                  <a:srgbClr val="000000"/>
                </a:solidFill>
                <a:latin typeface="Consolas" panose="020B0609020204030204" pitchFamily="49" charset="0"/>
              </a:rPr>
              <a:t> corner</a:t>
            </a:r>
          </a:p>
          <a:p>
            <a:pPr marL="285750" indent="-285750">
              <a:lnSpc>
                <a:spcPct val="150000"/>
              </a:lnSpc>
              <a:buClr>
                <a:schemeClr val="accent1"/>
              </a:buClr>
              <a:buSzPct val="80000"/>
              <a:buFont typeface="Wingdings" panose="05000000000000000000" pitchFamily="2" charset="2"/>
              <a:buChar char="v"/>
            </a:pPr>
            <a:r>
              <a:rPr lang="en-GB" sz="1400" dirty="0">
                <a:solidFill>
                  <a:srgbClr val="000000"/>
                </a:solidFill>
                <a:latin typeface="Consolas" panose="020B0609020204030204" pitchFamily="49" charset="0"/>
              </a:rPr>
              <a:t>a file is created with the current timestamp</a:t>
            </a:r>
          </a:p>
          <a:p>
            <a:pPr marL="285750" indent="-285750">
              <a:lnSpc>
                <a:spcPct val="150000"/>
              </a:lnSpc>
              <a:buClr>
                <a:schemeClr val="accent1"/>
              </a:buClr>
              <a:buSzPct val="80000"/>
              <a:buFont typeface="Wingdings" panose="05000000000000000000" pitchFamily="2" charset="2"/>
              <a:buChar char="v"/>
            </a:pPr>
            <a:r>
              <a:rPr lang="en-GB" sz="1400" b="0" dirty="0">
                <a:solidFill>
                  <a:srgbClr val="000000"/>
                </a:solidFill>
                <a:latin typeface="Consolas" panose="020B0609020204030204" pitchFamily="49" charset="0"/>
              </a:rPr>
              <a:t>...</a:t>
            </a:r>
          </a:p>
          <a:p>
            <a:pPr marL="285750" indent="-285750">
              <a:lnSpc>
                <a:spcPct val="150000"/>
              </a:lnSpc>
              <a:buClr>
                <a:schemeClr val="accent1"/>
              </a:buClr>
              <a:buSzPct val="80000"/>
              <a:buFont typeface="Wingdings" panose="05000000000000000000" pitchFamily="2" charset="2"/>
              <a:buChar char="v"/>
            </a:pPr>
            <a:endParaRPr lang="de" sz="1400" b="0" dirty="0">
              <a:solidFill>
                <a:prstClr val="black"/>
              </a:solidFill>
              <a:latin typeface="Calibri" panose="020F0502020204030204" pitchFamily="34" charset="0"/>
            </a:endParaRPr>
          </a:p>
          <a:p>
            <a:pPr marL="285750" indent="-285750" algn="l">
              <a:lnSpc>
                <a:spcPct val="150000"/>
              </a:lnSpc>
              <a:buClr>
                <a:schemeClr val="accent1"/>
              </a:buClr>
              <a:buSzPct val="80000"/>
              <a:buFont typeface="Wingdings" panose="05000000000000000000" pitchFamily="2" charset="2"/>
              <a:buChar char="v"/>
            </a:pPr>
            <a:endParaRPr lang="en-GB" sz="1400" dirty="0"/>
          </a:p>
        </p:txBody>
      </p:sp>
      <p:sp>
        <p:nvSpPr>
          <p:cNvPr id="23" name="Textfeld 22">
            <a:extLst>
              <a:ext uri="{FF2B5EF4-FFF2-40B4-BE49-F238E27FC236}">
                <a16:creationId xmlns:a16="http://schemas.microsoft.com/office/drawing/2014/main" id="{6E311B02-7DEE-4DC3-822F-032BBA966B76}"/>
              </a:ext>
            </a:extLst>
          </p:cNvPr>
          <p:cNvSpPr txBox="1"/>
          <p:nvPr/>
        </p:nvSpPr>
        <p:spPr>
          <a:xfrm rot="21120593">
            <a:off x="7902102" y="5679577"/>
            <a:ext cx="2737200" cy="460746"/>
          </a:xfrm>
          <a:prstGeom prst="rect">
            <a:avLst/>
          </a:prstGeom>
          <a:solidFill>
            <a:srgbClr val="FDEECF"/>
          </a:solidFill>
        </p:spPr>
        <p:txBody>
          <a:bodyPr wrap="none" lIns="0" tIns="0" rIns="0" bIns="0" rtlCol="0" anchor="ctr">
            <a:noAutofit/>
          </a:bodyPr>
          <a:lstStyle/>
          <a:p>
            <a:pPr algn="ctr">
              <a:buSzPct val="80000"/>
            </a:pPr>
            <a:r>
              <a:rPr lang="de-DE" noProof="1">
                <a:latin typeface="Aharoni" panose="02010803020104030203" pitchFamily="2" charset="-79"/>
                <a:cs typeface="Aharoni" panose="02010803020104030203" pitchFamily="2" charset="-79"/>
              </a:rPr>
              <a:t>define what you need</a:t>
            </a:r>
          </a:p>
        </p:txBody>
      </p:sp>
      <p:pic>
        <p:nvPicPr>
          <p:cNvPr id="24" name="Grafik 23" descr="Pfeil: Nach rechts drehen mit einfarbiger Füllung">
            <a:extLst>
              <a:ext uri="{FF2B5EF4-FFF2-40B4-BE49-F238E27FC236}">
                <a16:creationId xmlns:a16="http://schemas.microsoft.com/office/drawing/2014/main" id="{7D3B0DFA-378E-4049-82EC-A49B487C832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7342803">
            <a:off x="7599108" y="5499304"/>
            <a:ext cx="451795" cy="451795"/>
          </a:xfrm>
          <a:prstGeom prst="rect">
            <a:avLst/>
          </a:prstGeom>
        </p:spPr>
      </p:pic>
    </p:spTree>
    <p:extLst>
      <p:ext uri="{BB962C8B-B14F-4D97-AF65-F5344CB8AC3E}">
        <p14:creationId xmlns:p14="http://schemas.microsoft.com/office/powerpoint/2010/main" val="46928307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a:extLst>
              <a:ext uri="{FF2B5EF4-FFF2-40B4-BE49-F238E27FC236}">
                <a16:creationId xmlns:a16="http://schemas.microsoft.com/office/drawing/2014/main" id="{4B7449C6-2260-404E-B66A-4F79F83357EE}"/>
              </a:ext>
            </a:extLst>
          </p:cNvPr>
          <p:cNvSpPr>
            <a:spLocks noGrp="1"/>
          </p:cNvSpPr>
          <p:nvPr>
            <p:ph type="ctrTitle"/>
          </p:nvPr>
        </p:nvSpPr>
        <p:spPr>
          <a:xfrm>
            <a:off x="1054800" y="3571783"/>
            <a:ext cx="10079999" cy="1021237"/>
          </a:xfrm>
        </p:spPr>
        <p:txBody>
          <a:bodyPr/>
          <a:lstStyle/>
          <a:p>
            <a:r>
              <a:rPr lang="de-DE" dirty="0"/>
              <a:t>Funktionsweise von BDD-Frameworks</a:t>
            </a:r>
          </a:p>
        </p:txBody>
      </p:sp>
      <p:sp>
        <p:nvSpPr>
          <p:cNvPr id="9" name="Textplatzhalter 8">
            <a:extLst>
              <a:ext uri="{FF2B5EF4-FFF2-40B4-BE49-F238E27FC236}">
                <a16:creationId xmlns:a16="http://schemas.microsoft.com/office/drawing/2014/main" id="{278758DC-B9F8-3F44-A858-B1DED0159363}"/>
              </a:ext>
            </a:extLst>
          </p:cNvPr>
          <p:cNvSpPr>
            <a:spLocks noGrp="1"/>
          </p:cNvSpPr>
          <p:nvPr>
            <p:ph type="body" sz="quarter" idx="14"/>
          </p:nvPr>
        </p:nvSpPr>
        <p:spPr/>
        <p:txBody>
          <a:bodyPr/>
          <a:lstStyle/>
          <a:p>
            <a:endParaRPr lang="de-DE"/>
          </a:p>
        </p:txBody>
      </p:sp>
      <p:sp>
        <p:nvSpPr>
          <p:cNvPr id="8" name="Textplatzhalter 7">
            <a:extLst>
              <a:ext uri="{FF2B5EF4-FFF2-40B4-BE49-F238E27FC236}">
                <a16:creationId xmlns:a16="http://schemas.microsoft.com/office/drawing/2014/main" id="{29D4ECBA-D448-D042-9420-82CDD7E90BD7}"/>
              </a:ext>
            </a:extLst>
          </p:cNvPr>
          <p:cNvSpPr>
            <a:spLocks noGrp="1"/>
          </p:cNvSpPr>
          <p:nvPr>
            <p:ph type="body" sz="quarter" idx="11"/>
          </p:nvPr>
        </p:nvSpPr>
        <p:spPr/>
        <p:txBody>
          <a:bodyPr/>
          <a:lstStyle/>
          <a:p>
            <a:r>
              <a:rPr lang="de-DE" dirty="0"/>
              <a:t>03</a:t>
            </a:r>
          </a:p>
        </p:txBody>
      </p:sp>
      <p:sp>
        <p:nvSpPr>
          <p:cNvPr id="10" name="Textplatzhalter 9">
            <a:extLst>
              <a:ext uri="{FF2B5EF4-FFF2-40B4-BE49-F238E27FC236}">
                <a16:creationId xmlns:a16="http://schemas.microsoft.com/office/drawing/2014/main" id="{EE551BEB-7FA3-BC44-9A59-7A3FF04CF760}"/>
              </a:ext>
            </a:extLst>
          </p:cNvPr>
          <p:cNvSpPr>
            <a:spLocks noGrp="1"/>
          </p:cNvSpPr>
          <p:nvPr>
            <p:ph type="body" sz="quarter" idx="87"/>
          </p:nvPr>
        </p:nvSpPr>
        <p:spPr/>
        <p:txBody>
          <a:bodyPr/>
          <a:lstStyle/>
          <a:p>
            <a:endParaRPr lang="de-DE"/>
          </a:p>
        </p:txBody>
      </p:sp>
    </p:spTree>
    <p:extLst>
      <p:ext uri="{BB962C8B-B14F-4D97-AF65-F5344CB8AC3E}">
        <p14:creationId xmlns:p14="http://schemas.microsoft.com/office/powerpoint/2010/main" val="126504019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haltsplatzhalter 4">
            <a:extLst>
              <a:ext uri="{FF2B5EF4-FFF2-40B4-BE49-F238E27FC236}">
                <a16:creationId xmlns:a16="http://schemas.microsoft.com/office/drawing/2014/main" id="{1F9DCFCE-1D63-49FE-A05B-5CED6109B67E}"/>
              </a:ext>
            </a:extLst>
          </p:cNvPr>
          <p:cNvSpPr>
            <a:spLocks noGrp="1"/>
          </p:cNvSpPr>
          <p:nvPr>
            <p:ph sz="half" idx="1"/>
          </p:nvPr>
        </p:nvSpPr>
        <p:spPr>
          <a:xfrm>
            <a:off x="755999" y="1150369"/>
            <a:ext cx="11037599" cy="1226845"/>
          </a:xfrm>
        </p:spPr>
        <p:txBody>
          <a:bodyPr/>
          <a:lstStyle/>
          <a:p>
            <a:pPr>
              <a:lnSpc>
                <a:spcPct val="150000"/>
              </a:lnSpc>
            </a:pPr>
            <a:r>
              <a:rPr lang="de-DE" noProof="1"/>
              <a:t>BDD-Web-App (</a:t>
            </a:r>
            <a:r>
              <a:rPr lang="de-DE" noProof="1">
                <a:hlinkClick r:id="rId2"/>
              </a:rPr>
              <a:t>https://github.com/telekom/bdd-web-app</a:t>
            </a:r>
            <a:r>
              <a:rPr lang="de-DE" noProof="1"/>
              <a:t>) </a:t>
            </a:r>
          </a:p>
          <a:p>
            <a:pPr lvl="1">
              <a:lnSpc>
                <a:spcPct val="150000"/>
              </a:lnSpc>
              <a:buFont typeface="Wingdings" panose="05000000000000000000" pitchFamily="2" charset="2"/>
              <a:buChar char="v"/>
            </a:pPr>
            <a:r>
              <a:rPr lang="de-DE" noProof="1"/>
              <a:t>Erleichtert das Testen einer Web-App mittels BDD</a:t>
            </a:r>
          </a:p>
          <a:p>
            <a:pPr lvl="1">
              <a:lnSpc>
                <a:spcPct val="150000"/>
              </a:lnSpc>
              <a:buFont typeface="Wingdings" panose="05000000000000000000" pitchFamily="2" charset="2"/>
              <a:buChar char="v"/>
            </a:pPr>
            <a:r>
              <a:rPr lang="de-DE" noProof="1"/>
              <a:t>integriert JBehave/Cucumber, Selenium, REST-Assured und Spring</a:t>
            </a:r>
          </a:p>
        </p:txBody>
      </p:sp>
      <p:sp>
        <p:nvSpPr>
          <p:cNvPr id="7" name="Datumsplatzhalter 6">
            <a:extLst>
              <a:ext uri="{FF2B5EF4-FFF2-40B4-BE49-F238E27FC236}">
                <a16:creationId xmlns:a16="http://schemas.microsoft.com/office/drawing/2014/main" id="{DEE10D61-345C-452A-909C-B3610A33B2A9}"/>
              </a:ext>
            </a:extLst>
          </p:cNvPr>
          <p:cNvSpPr>
            <a:spLocks noGrp="1"/>
          </p:cNvSpPr>
          <p:nvPr>
            <p:ph type="dt" sz="half" idx="20"/>
          </p:nvPr>
        </p:nvSpPr>
        <p:spPr/>
        <p:txBody>
          <a:bodyPr/>
          <a:lstStyle/>
          <a:p>
            <a:fld id="{154C7814-F218-4D9E-8E58-25588F0986B1}" type="datetime1">
              <a:rPr lang="de-DE" noProof="0" smtClean="0"/>
              <a:t>23.11.21</a:t>
            </a:fld>
            <a:endParaRPr lang="de-DE" noProof="0" dirty="0"/>
          </a:p>
        </p:txBody>
      </p:sp>
      <p:sp>
        <p:nvSpPr>
          <p:cNvPr id="6" name="Fußzeilenplatzhalter 5">
            <a:extLst>
              <a:ext uri="{FF2B5EF4-FFF2-40B4-BE49-F238E27FC236}">
                <a16:creationId xmlns:a16="http://schemas.microsoft.com/office/drawing/2014/main" id="{DBFA7993-0404-42B5-8FD7-F2A506ACC1C7}"/>
              </a:ext>
            </a:extLst>
          </p:cNvPr>
          <p:cNvSpPr>
            <a:spLocks noGrp="1"/>
          </p:cNvSpPr>
          <p:nvPr>
            <p:ph type="ftr" sz="quarter" idx="21"/>
          </p:nvPr>
        </p:nvSpPr>
        <p:spPr/>
        <p:txBody>
          <a:bodyPr/>
          <a:lstStyle/>
          <a:p>
            <a:r>
              <a:rPr lang="de-DE" dirty="0"/>
              <a:t>Funktionale Tests mit </a:t>
            </a:r>
            <a:r>
              <a:rPr lang="de-DE" dirty="0" err="1"/>
              <a:t>Behavior</a:t>
            </a:r>
            <a:r>
              <a:rPr lang="de-DE" dirty="0"/>
              <a:t>-</a:t>
            </a:r>
            <a:r>
              <a:rPr lang="de-DE" dirty="0" err="1"/>
              <a:t>Driven</a:t>
            </a:r>
            <a:r>
              <a:rPr lang="de-DE" dirty="0"/>
              <a:t>-Development / Jonas Wolff / © </a:t>
            </a:r>
            <a:r>
              <a:rPr lang="de-DE" dirty="0" err="1"/>
              <a:t>Tallence</a:t>
            </a:r>
            <a:r>
              <a:rPr lang="de-DE" dirty="0"/>
              <a:t> AG</a:t>
            </a:r>
          </a:p>
        </p:txBody>
      </p:sp>
      <p:sp>
        <p:nvSpPr>
          <p:cNvPr id="8" name="Foliennummernplatzhalter 7">
            <a:extLst>
              <a:ext uri="{FF2B5EF4-FFF2-40B4-BE49-F238E27FC236}">
                <a16:creationId xmlns:a16="http://schemas.microsoft.com/office/drawing/2014/main" id="{2AE6F1B8-CFFD-46A1-8291-AF257D191864}"/>
              </a:ext>
            </a:extLst>
          </p:cNvPr>
          <p:cNvSpPr>
            <a:spLocks noGrp="1"/>
          </p:cNvSpPr>
          <p:nvPr>
            <p:ph type="sldNum" sz="quarter" idx="22"/>
          </p:nvPr>
        </p:nvSpPr>
        <p:spPr/>
        <p:txBody>
          <a:bodyPr/>
          <a:lstStyle/>
          <a:p>
            <a:fld id="{02CEFE82-39F2-4F47-8A0C-D5AB3496FA5C}" type="slidenum">
              <a:rPr lang="de-DE" noProof="0" smtClean="0"/>
              <a:pPr/>
              <a:t>13</a:t>
            </a:fld>
            <a:endParaRPr lang="de-DE" noProof="0" dirty="0"/>
          </a:p>
        </p:txBody>
      </p:sp>
      <p:sp>
        <p:nvSpPr>
          <p:cNvPr id="2" name="Titel 1">
            <a:extLst>
              <a:ext uri="{FF2B5EF4-FFF2-40B4-BE49-F238E27FC236}">
                <a16:creationId xmlns:a16="http://schemas.microsoft.com/office/drawing/2014/main" id="{8F89D91F-4415-45CE-8EBA-A56335123E7C}"/>
              </a:ext>
            </a:extLst>
          </p:cNvPr>
          <p:cNvSpPr>
            <a:spLocks noGrp="1"/>
          </p:cNvSpPr>
          <p:nvPr>
            <p:ph type="title"/>
          </p:nvPr>
        </p:nvSpPr>
        <p:spPr/>
        <p:txBody>
          <a:bodyPr/>
          <a:lstStyle/>
          <a:p>
            <a:r>
              <a:rPr lang="de-DE" noProof="1"/>
              <a:t>Frameworks – BDD-WebApp</a:t>
            </a:r>
          </a:p>
        </p:txBody>
      </p:sp>
      <p:grpSp>
        <p:nvGrpSpPr>
          <p:cNvPr id="9" name="Gruppieren 8">
            <a:extLst>
              <a:ext uri="{FF2B5EF4-FFF2-40B4-BE49-F238E27FC236}">
                <a16:creationId xmlns:a16="http://schemas.microsoft.com/office/drawing/2014/main" id="{D0274372-684D-444A-856C-1828C5344CE9}"/>
              </a:ext>
            </a:extLst>
          </p:cNvPr>
          <p:cNvGrpSpPr/>
          <p:nvPr/>
        </p:nvGrpSpPr>
        <p:grpSpPr>
          <a:xfrm>
            <a:off x="1110389" y="2799524"/>
            <a:ext cx="9969634" cy="3203493"/>
            <a:chOff x="264594" y="2819401"/>
            <a:chExt cx="9969634" cy="3203493"/>
          </a:xfrm>
        </p:grpSpPr>
        <p:sp>
          <p:nvSpPr>
            <p:cNvPr id="11" name="Rechteck: abgerundete Ecken 10">
              <a:extLst>
                <a:ext uri="{FF2B5EF4-FFF2-40B4-BE49-F238E27FC236}">
                  <a16:creationId xmlns:a16="http://schemas.microsoft.com/office/drawing/2014/main" id="{6FDD1DFC-175A-4FB9-BD73-63D5C2096FE8}"/>
                </a:ext>
              </a:extLst>
            </p:cNvPr>
            <p:cNvSpPr/>
            <p:nvPr/>
          </p:nvSpPr>
          <p:spPr>
            <a:xfrm>
              <a:off x="2027581" y="2819401"/>
              <a:ext cx="6400800" cy="3203493"/>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120000"/>
                </a:lnSpc>
                <a:spcAft>
                  <a:spcPts val="1000"/>
                </a:spcAft>
              </a:pPr>
              <a:endParaRPr lang="de-DE" noProof="1"/>
            </a:p>
          </p:txBody>
        </p:sp>
        <p:sp>
          <p:nvSpPr>
            <p:cNvPr id="12" name="Textfeld 11">
              <a:extLst>
                <a:ext uri="{FF2B5EF4-FFF2-40B4-BE49-F238E27FC236}">
                  <a16:creationId xmlns:a16="http://schemas.microsoft.com/office/drawing/2014/main" id="{0A94C467-C674-4345-9FD2-013F3F10CA1B}"/>
                </a:ext>
              </a:extLst>
            </p:cNvPr>
            <p:cNvSpPr txBox="1"/>
            <p:nvPr/>
          </p:nvSpPr>
          <p:spPr>
            <a:xfrm>
              <a:off x="2604052" y="3074590"/>
              <a:ext cx="1639956" cy="331723"/>
            </a:xfrm>
            <a:prstGeom prst="rect">
              <a:avLst/>
            </a:prstGeom>
            <a:noFill/>
          </p:spPr>
          <p:txBody>
            <a:bodyPr wrap="none" lIns="0" tIns="0" rIns="0" bIns="0" rtlCol="0">
              <a:noAutofit/>
            </a:bodyPr>
            <a:lstStyle/>
            <a:p>
              <a:pPr>
                <a:lnSpc>
                  <a:spcPct val="120000"/>
                </a:lnSpc>
                <a:spcAft>
                  <a:spcPts val="1000"/>
                </a:spcAft>
              </a:pPr>
              <a:r>
                <a:rPr lang="de-DE" b="1" noProof="1">
                  <a:solidFill>
                    <a:schemeClr val="bg1"/>
                  </a:solidFill>
                </a:rPr>
                <a:t>BDD-Web-App</a:t>
              </a:r>
            </a:p>
          </p:txBody>
        </p:sp>
        <p:sp>
          <p:nvSpPr>
            <p:cNvPr id="19" name="Flussdiagramm: Zentralspeicher 18">
              <a:extLst>
                <a:ext uri="{FF2B5EF4-FFF2-40B4-BE49-F238E27FC236}">
                  <a16:creationId xmlns:a16="http://schemas.microsoft.com/office/drawing/2014/main" id="{7CDFD2C5-3D0D-4106-8E37-CEA7D1DCAE71}"/>
                </a:ext>
              </a:extLst>
            </p:cNvPr>
            <p:cNvSpPr/>
            <p:nvPr/>
          </p:nvSpPr>
          <p:spPr>
            <a:xfrm>
              <a:off x="8966917" y="4064734"/>
              <a:ext cx="1267311" cy="1179672"/>
            </a:xfrm>
            <a:prstGeom prst="flowChartInternalStorag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120000"/>
                </a:lnSpc>
                <a:spcAft>
                  <a:spcPts val="1000"/>
                </a:spcAft>
              </a:pPr>
              <a:r>
                <a:rPr lang="de-DE" noProof="1">
                  <a:solidFill>
                    <a:schemeClr val="tx1"/>
                  </a:solidFill>
                </a:rPr>
                <a:t>Browser</a:t>
              </a:r>
            </a:p>
          </p:txBody>
        </p:sp>
        <p:sp>
          <p:nvSpPr>
            <p:cNvPr id="20" name="Rechteck 19">
              <a:extLst>
                <a:ext uri="{FF2B5EF4-FFF2-40B4-BE49-F238E27FC236}">
                  <a16:creationId xmlns:a16="http://schemas.microsoft.com/office/drawing/2014/main" id="{8B4D6037-2673-493B-B236-4D575A741B14}"/>
                </a:ext>
              </a:extLst>
            </p:cNvPr>
            <p:cNvSpPr/>
            <p:nvPr/>
          </p:nvSpPr>
          <p:spPr>
            <a:xfrm>
              <a:off x="2566338" y="3576672"/>
              <a:ext cx="5297556" cy="331723"/>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120000"/>
                </a:lnSpc>
                <a:spcAft>
                  <a:spcPts val="1000"/>
                </a:spcAft>
              </a:pPr>
              <a:r>
                <a:rPr lang="de-DE" noProof="1"/>
                <a:t>JBehave oder Cucumber – textuelle Szenarien </a:t>
              </a:r>
            </a:p>
          </p:txBody>
        </p:sp>
        <p:sp>
          <p:nvSpPr>
            <p:cNvPr id="21" name="Rechteck 20">
              <a:extLst>
                <a:ext uri="{FF2B5EF4-FFF2-40B4-BE49-F238E27FC236}">
                  <a16:creationId xmlns:a16="http://schemas.microsoft.com/office/drawing/2014/main" id="{A16C081B-09C5-48EB-AE5C-2D913DE92FA2}"/>
                </a:ext>
              </a:extLst>
            </p:cNvPr>
            <p:cNvSpPr/>
            <p:nvPr/>
          </p:nvSpPr>
          <p:spPr>
            <a:xfrm>
              <a:off x="2564296" y="5370015"/>
              <a:ext cx="5297556" cy="331723"/>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120000"/>
                </a:lnSpc>
                <a:spcAft>
                  <a:spcPts val="1000"/>
                </a:spcAft>
              </a:pPr>
              <a:r>
                <a:rPr lang="de-DE" noProof="1"/>
                <a:t>Spring </a:t>
              </a:r>
            </a:p>
          </p:txBody>
        </p:sp>
        <p:sp>
          <p:nvSpPr>
            <p:cNvPr id="22" name="Rechteck 21">
              <a:extLst>
                <a:ext uri="{FF2B5EF4-FFF2-40B4-BE49-F238E27FC236}">
                  <a16:creationId xmlns:a16="http://schemas.microsoft.com/office/drawing/2014/main" id="{10681154-739F-4F39-9B6E-54D0F672DD59}"/>
                </a:ext>
              </a:extLst>
            </p:cNvPr>
            <p:cNvSpPr/>
            <p:nvPr/>
          </p:nvSpPr>
          <p:spPr>
            <a:xfrm>
              <a:off x="2566338" y="4055032"/>
              <a:ext cx="2554355" cy="1197146"/>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120000"/>
                </a:lnSpc>
                <a:spcAft>
                  <a:spcPts val="1000"/>
                </a:spcAft>
              </a:pPr>
              <a:r>
                <a:rPr lang="de-DE" noProof="1"/>
                <a:t>REST-Assured </a:t>
              </a:r>
            </a:p>
            <a:p>
              <a:pPr algn="ctr">
                <a:lnSpc>
                  <a:spcPct val="120000"/>
                </a:lnSpc>
                <a:spcAft>
                  <a:spcPts val="1000"/>
                </a:spcAft>
              </a:pPr>
              <a:r>
                <a:rPr lang="de-DE" noProof="1"/>
                <a:t>Service Testing</a:t>
              </a:r>
            </a:p>
          </p:txBody>
        </p:sp>
        <p:sp>
          <p:nvSpPr>
            <p:cNvPr id="23" name="Rechteck 22">
              <a:extLst>
                <a:ext uri="{FF2B5EF4-FFF2-40B4-BE49-F238E27FC236}">
                  <a16:creationId xmlns:a16="http://schemas.microsoft.com/office/drawing/2014/main" id="{3DB6D2AE-073C-4256-B137-5C87489F9DAD}"/>
                </a:ext>
              </a:extLst>
            </p:cNvPr>
            <p:cNvSpPr/>
            <p:nvPr/>
          </p:nvSpPr>
          <p:spPr>
            <a:xfrm>
              <a:off x="5317291" y="4045094"/>
              <a:ext cx="2554355" cy="1197145"/>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120000"/>
                </a:lnSpc>
                <a:spcAft>
                  <a:spcPts val="1000"/>
                </a:spcAft>
              </a:pPr>
              <a:r>
                <a:rPr lang="de-DE" noProof="1"/>
                <a:t>Selenium</a:t>
              </a:r>
            </a:p>
            <a:p>
              <a:pPr algn="ctr">
                <a:lnSpc>
                  <a:spcPct val="120000"/>
                </a:lnSpc>
                <a:spcAft>
                  <a:spcPts val="1000"/>
                </a:spcAft>
              </a:pPr>
              <a:r>
                <a:rPr lang="de-DE" noProof="1"/>
                <a:t>Frontend Testing</a:t>
              </a:r>
            </a:p>
          </p:txBody>
        </p:sp>
        <p:sp>
          <p:nvSpPr>
            <p:cNvPr id="24" name="Flussdiagramm: Zentralspeicher 23">
              <a:extLst>
                <a:ext uri="{FF2B5EF4-FFF2-40B4-BE49-F238E27FC236}">
                  <a16:creationId xmlns:a16="http://schemas.microsoft.com/office/drawing/2014/main" id="{E8BB0B48-C69F-42C6-ABC6-82BDB0A86632}"/>
                </a:ext>
              </a:extLst>
            </p:cNvPr>
            <p:cNvSpPr/>
            <p:nvPr/>
          </p:nvSpPr>
          <p:spPr>
            <a:xfrm>
              <a:off x="264594" y="4002999"/>
              <a:ext cx="1267311" cy="1179672"/>
            </a:xfrm>
            <a:prstGeom prst="flowChartInternalStorag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120000"/>
                </a:lnSpc>
                <a:spcAft>
                  <a:spcPts val="1000"/>
                </a:spcAft>
              </a:pPr>
              <a:r>
                <a:rPr lang="de-DE" noProof="1">
                  <a:solidFill>
                    <a:schemeClr val="tx1"/>
                  </a:solidFill>
                </a:rPr>
                <a:t>Service</a:t>
              </a:r>
            </a:p>
          </p:txBody>
        </p:sp>
        <p:sp>
          <p:nvSpPr>
            <p:cNvPr id="25" name="Pfeil: nach rechts 24">
              <a:extLst>
                <a:ext uri="{FF2B5EF4-FFF2-40B4-BE49-F238E27FC236}">
                  <a16:creationId xmlns:a16="http://schemas.microsoft.com/office/drawing/2014/main" id="{57D0890B-1196-4DBB-8F7A-0959C84709FA}"/>
                </a:ext>
              </a:extLst>
            </p:cNvPr>
            <p:cNvSpPr/>
            <p:nvPr/>
          </p:nvSpPr>
          <p:spPr>
            <a:xfrm>
              <a:off x="7770856" y="4406113"/>
              <a:ext cx="1153202" cy="484632"/>
            </a:xfrm>
            <a:prstGeom prst="rightArrow">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120000"/>
                </a:lnSpc>
                <a:spcAft>
                  <a:spcPts val="1000"/>
                </a:spcAft>
              </a:pPr>
              <a:endParaRPr lang="de-DE" noProof="1">
                <a:highlight>
                  <a:srgbClr val="FFFF00"/>
                </a:highlight>
              </a:endParaRPr>
            </a:p>
          </p:txBody>
        </p:sp>
        <p:sp>
          <p:nvSpPr>
            <p:cNvPr id="26" name="Pfeil: nach links 25">
              <a:extLst>
                <a:ext uri="{FF2B5EF4-FFF2-40B4-BE49-F238E27FC236}">
                  <a16:creationId xmlns:a16="http://schemas.microsoft.com/office/drawing/2014/main" id="{6E857ACF-534E-43C7-B549-ACFB211014B5}"/>
                </a:ext>
              </a:extLst>
            </p:cNvPr>
            <p:cNvSpPr/>
            <p:nvPr/>
          </p:nvSpPr>
          <p:spPr>
            <a:xfrm>
              <a:off x="1568049" y="4391961"/>
              <a:ext cx="1145333" cy="484632"/>
            </a:xfrm>
            <a:prstGeom prst="leftArrow">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120000"/>
                </a:lnSpc>
                <a:spcAft>
                  <a:spcPts val="1000"/>
                </a:spcAft>
              </a:pPr>
              <a:endParaRPr lang="de-DE" noProof="1"/>
            </a:p>
          </p:txBody>
        </p:sp>
      </p:grpSp>
    </p:spTree>
    <p:extLst>
      <p:ext uri="{BB962C8B-B14F-4D97-AF65-F5344CB8AC3E}">
        <p14:creationId xmlns:p14="http://schemas.microsoft.com/office/powerpoint/2010/main" val="227546237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haltsplatzhalter 4">
            <a:extLst>
              <a:ext uri="{FF2B5EF4-FFF2-40B4-BE49-F238E27FC236}">
                <a16:creationId xmlns:a16="http://schemas.microsoft.com/office/drawing/2014/main" id="{A01AC294-80A2-C245-9A1C-2F9DB3418C93}"/>
              </a:ext>
            </a:extLst>
          </p:cNvPr>
          <p:cNvSpPr>
            <a:spLocks noGrp="1"/>
          </p:cNvSpPr>
          <p:nvPr>
            <p:ph sz="half" idx="1"/>
          </p:nvPr>
        </p:nvSpPr>
        <p:spPr>
          <a:xfrm>
            <a:off x="755999" y="1368669"/>
            <a:ext cx="11037599" cy="1277664"/>
          </a:xfrm>
        </p:spPr>
        <p:txBody>
          <a:bodyPr/>
          <a:lstStyle/>
          <a:p>
            <a:pPr marL="285750" indent="-285750">
              <a:lnSpc>
                <a:spcPct val="150000"/>
              </a:lnSpc>
              <a:buFont typeface="Wingdings" panose="05000000000000000000" pitchFamily="2" charset="2"/>
              <a:buChar char="v"/>
            </a:pPr>
            <a:r>
              <a:rPr lang="de-DE" dirty="0"/>
              <a:t>Implementierung von Fallbeispielen in Textform im Format </a:t>
            </a:r>
            <a:r>
              <a:rPr lang="de-DE" i="1" dirty="0"/>
              <a:t>Given-</a:t>
            </a:r>
            <a:r>
              <a:rPr lang="de-DE" i="1" dirty="0" err="1"/>
              <a:t>When</a:t>
            </a:r>
            <a:r>
              <a:rPr lang="de-DE" i="1" dirty="0"/>
              <a:t>-</a:t>
            </a:r>
            <a:r>
              <a:rPr lang="de-DE" i="1" dirty="0" err="1"/>
              <a:t>Then</a:t>
            </a:r>
            <a:endParaRPr lang="de-DE" i="1" dirty="0"/>
          </a:p>
          <a:p>
            <a:pPr marL="285750" indent="-285750">
              <a:lnSpc>
                <a:spcPct val="150000"/>
              </a:lnSpc>
              <a:buFont typeface="Wingdings" panose="05000000000000000000" pitchFamily="2" charset="2"/>
              <a:buChar char="v"/>
            </a:pPr>
            <a:r>
              <a:rPr lang="de-DE" dirty="0"/>
              <a:t>Ergebnis darstellbar in einem Report – Integration in bspw. Jenkins möglich</a:t>
            </a:r>
          </a:p>
          <a:p>
            <a:pPr marL="285750" indent="-285750">
              <a:lnSpc>
                <a:spcPct val="150000"/>
              </a:lnSpc>
              <a:buFont typeface="Wingdings" panose="05000000000000000000" pitchFamily="2" charset="2"/>
              <a:buChar char="v"/>
            </a:pPr>
            <a:r>
              <a:rPr lang="de-DE" dirty="0"/>
              <a:t>Support durch Plugins in IDEs</a:t>
            </a:r>
          </a:p>
          <a:p>
            <a:pPr marL="285750" indent="-285750">
              <a:lnSpc>
                <a:spcPct val="150000"/>
              </a:lnSpc>
              <a:buFont typeface="Wingdings" panose="05000000000000000000" pitchFamily="2" charset="2"/>
              <a:buChar char="v"/>
            </a:pPr>
            <a:endParaRPr lang="de-DE" dirty="0"/>
          </a:p>
        </p:txBody>
      </p:sp>
      <p:sp>
        <p:nvSpPr>
          <p:cNvPr id="7" name="Datumsplatzhalter 6">
            <a:extLst>
              <a:ext uri="{FF2B5EF4-FFF2-40B4-BE49-F238E27FC236}">
                <a16:creationId xmlns:a16="http://schemas.microsoft.com/office/drawing/2014/main" id="{9FAA6259-8E0C-5346-84AF-BD6FDD591C1B}"/>
              </a:ext>
            </a:extLst>
          </p:cNvPr>
          <p:cNvSpPr>
            <a:spLocks noGrp="1"/>
          </p:cNvSpPr>
          <p:nvPr>
            <p:ph type="dt" sz="half" idx="20"/>
          </p:nvPr>
        </p:nvSpPr>
        <p:spPr/>
        <p:txBody>
          <a:bodyPr/>
          <a:lstStyle/>
          <a:p>
            <a:fld id="{154C7814-F218-4D9E-8E58-25588F0986B1}" type="datetime1">
              <a:rPr lang="de-DE" noProof="0" smtClean="0"/>
              <a:t>23.11.21</a:t>
            </a:fld>
            <a:endParaRPr lang="de-DE" noProof="0" dirty="0"/>
          </a:p>
        </p:txBody>
      </p:sp>
      <p:sp>
        <p:nvSpPr>
          <p:cNvPr id="6" name="Fußzeilenplatzhalter 5">
            <a:extLst>
              <a:ext uri="{FF2B5EF4-FFF2-40B4-BE49-F238E27FC236}">
                <a16:creationId xmlns:a16="http://schemas.microsoft.com/office/drawing/2014/main" id="{C6168411-E865-6D49-839B-2960823AEA56}"/>
              </a:ext>
            </a:extLst>
          </p:cNvPr>
          <p:cNvSpPr>
            <a:spLocks noGrp="1"/>
          </p:cNvSpPr>
          <p:nvPr>
            <p:ph type="ftr" sz="quarter" idx="21"/>
          </p:nvPr>
        </p:nvSpPr>
        <p:spPr/>
        <p:txBody>
          <a:bodyPr/>
          <a:lstStyle/>
          <a:p>
            <a:r>
              <a:rPr lang="de-DE" dirty="0"/>
              <a:t>Funktionale Tests mit </a:t>
            </a:r>
            <a:r>
              <a:rPr lang="de-DE" dirty="0" err="1"/>
              <a:t>Behavior</a:t>
            </a:r>
            <a:r>
              <a:rPr lang="de-DE" dirty="0"/>
              <a:t>-</a:t>
            </a:r>
            <a:r>
              <a:rPr lang="de-DE" dirty="0" err="1"/>
              <a:t>Driven</a:t>
            </a:r>
            <a:r>
              <a:rPr lang="de-DE" dirty="0"/>
              <a:t>-Development / Jonas Wolff / © </a:t>
            </a:r>
            <a:r>
              <a:rPr lang="de-DE" dirty="0" err="1"/>
              <a:t>Tallence</a:t>
            </a:r>
            <a:r>
              <a:rPr lang="de-DE" dirty="0"/>
              <a:t> AG</a:t>
            </a:r>
          </a:p>
        </p:txBody>
      </p:sp>
      <p:sp>
        <p:nvSpPr>
          <p:cNvPr id="8" name="Foliennummernplatzhalter 7">
            <a:extLst>
              <a:ext uri="{FF2B5EF4-FFF2-40B4-BE49-F238E27FC236}">
                <a16:creationId xmlns:a16="http://schemas.microsoft.com/office/drawing/2014/main" id="{02FFAC50-D076-404C-8ED2-57CF0978543C}"/>
              </a:ext>
            </a:extLst>
          </p:cNvPr>
          <p:cNvSpPr>
            <a:spLocks noGrp="1"/>
          </p:cNvSpPr>
          <p:nvPr>
            <p:ph type="sldNum" sz="quarter" idx="22"/>
          </p:nvPr>
        </p:nvSpPr>
        <p:spPr/>
        <p:txBody>
          <a:bodyPr/>
          <a:lstStyle/>
          <a:p>
            <a:fld id="{02CEFE82-39F2-4F47-8A0C-D5AB3496FA5C}" type="slidenum">
              <a:rPr lang="de-DE" noProof="0" smtClean="0"/>
              <a:pPr/>
              <a:t>14</a:t>
            </a:fld>
            <a:endParaRPr lang="de-DE" noProof="0" dirty="0"/>
          </a:p>
        </p:txBody>
      </p:sp>
      <p:sp>
        <p:nvSpPr>
          <p:cNvPr id="2" name="Titel 1">
            <a:extLst>
              <a:ext uri="{FF2B5EF4-FFF2-40B4-BE49-F238E27FC236}">
                <a16:creationId xmlns:a16="http://schemas.microsoft.com/office/drawing/2014/main" id="{7630BFA5-D5C1-5841-B9FB-5851961ACD75}"/>
              </a:ext>
            </a:extLst>
          </p:cNvPr>
          <p:cNvSpPr>
            <a:spLocks noGrp="1"/>
          </p:cNvSpPr>
          <p:nvPr>
            <p:ph type="title"/>
          </p:nvPr>
        </p:nvSpPr>
        <p:spPr/>
        <p:txBody>
          <a:bodyPr/>
          <a:lstStyle/>
          <a:p>
            <a:r>
              <a:rPr lang="de-DE" dirty="0"/>
              <a:t>Frameworks – JBehave / Cucumber</a:t>
            </a:r>
          </a:p>
        </p:txBody>
      </p:sp>
      <p:graphicFrame>
        <p:nvGraphicFramePr>
          <p:cNvPr id="10" name="Diagramm 9">
            <a:extLst>
              <a:ext uri="{FF2B5EF4-FFF2-40B4-BE49-F238E27FC236}">
                <a16:creationId xmlns:a16="http://schemas.microsoft.com/office/drawing/2014/main" id="{5B964A70-728D-E14C-BB7E-9EDA7EC110B1}"/>
              </a:ext>
            </a:extLst>
          </p:cNvPr>
          <p:cNvGraphicFramePr/>
          <p:nvPr>
            <p:extLst>
              <p:ext uri="{D42A27DB-BD31-4B8C-83A1-F6EECF244321}">
                <p14:modId xmlns:p14="http://schemas.microsoft.com/office/powerpoint/2010/main" val="1359375510"/>
              </p:ext>
            </p:extLst>
          </p:nvPr>
        </p:nvGraphicFramePr>
        <p:xfrm>
          <a:off x="895792" y="3246362"/>
          <a:ext cx="10398827" cy="248240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1694983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haltsplatzhalter 4">
            <a:extLst>
              <a:ext uri="{FF2B5EF4-FFF2-40B4-BE49-F238E27FC236}">
                <a16:creationId xmlns:a16="http://schemas.microsoft.com/office/drawing/2014/main" id="{A01AC294-80A2-C245-9A1C-2F9DB3418C93}"/>
              </a:ext>
            </a:extLst>
          </p:cNvPr>
          <p:cNvSpPr>
            <a:spLocks noGrp="1"/>
          </p:cNvSpPr>
          <p:nvPr>
            <p:ph sz="half" idx="1"/>
          </p:nvPr>
        </p:nvSpPr>
        <p:spPr>
          <a:xfrm>
            <a:off x="755999" y="1208598"/>
            <a:ext cx="11037599" cy="1017767"/>
          </a:xfrm>
        </p:spPr>
        <p:txBody>
          <a:bodyPr/>
          <a:lstStyle/>
          <a:p>
            <a:pPr marL="285750" indent="-285750">
              <a:lnSpc>
                <a:spcPct val="150000"/>
              </a:lnSpc>
              <a:buFont typeface="Wingdings" panose="05000000000000000000" pitchFamily="2" charset="2"/>
              <a:buChar char="v"/>
            </a:pPr>
            <a:r>
              <a:rPr lang="de-DE" noProof="1"/>
              <a:t>Automatisierung von Browsern</a:t>
            </a:r>
          </a:p>
          <a:p>
            <a:pPr marL="285750" indent="-285750">
              <a:lnSpc>
                <a:spcPct val="150000"/>
              </a:lnSpc>
              <a:buFont typeface="Wingdings" panose="05000000000000000000" pitchFamily="2" charset="2"/>
              <a:buChar char="v"/>
            </a:pPr>
            <a:r>
              <a:rPr lang="de-DE" noProof="1"/>
              <a:t>Page-Object-Pattern</a:t>
            </a:r>
          </a:p>
        </p:txBody>
      </p:sp>
      <p:sp>
        <p:nvSpPr>
          <p:cNvPr id="7" name="Datumsplatzhalter 6">
            <a:extLst>
              <a:ext uri="{FF2B5EF4-FFF2-40B4-BE49-F238E27FC236}">
                <a16:creationId xmlns:a16="http://schemas.microsoft.com/office/drawing/2014/main" id="{9FAA6259-8E0C-5346-84AF-BD6FDD591C1B}"/>
              </a:ext>
            </a:extLst>
          </p:cNvPr>
          <p:cNvSpPr>
            <a:spLocks noGrp="1"/>
          </p:cNvSpPr>
          <p:nvPr>
            <p:ph type="dt" sz="half" idx="20"/>
          </p:nvPr>
        </p:nvSpPr>
        <p:spPr/>
        <p:txBody>
          <a:bodyPr/>
          <a:lstStyle/>
          <a:p>
            <a:fld id="{154C7814-F218-4D9E-8E58-25588F0986B1}" type="datetime1">
              <a:rPr lang="de-DE" noProof="0" smtClean="0"/>
              <a:t>23.11.21</a:t>
            </a:fld>
            <a:endParaRPr lang="de-DE" noProof="0" dirty="0"/>
          </a:p>
        </p:txBody>
      </p:sp>
      <p:sp>
        <p:nvSpPr>
          <p:cNvPr id="6" name="Fußzeilenplatzhalter 5">
            <a:extLst>
              <a:ext uri="{FF2B5EF4-FFF2-40B4-BE49-F238E27FC236}">
                <a16:creationId xmlns:a16="http://schemas.microsoft.com/office/drawing/2014/main" id="{C6168411-E865-6D49-839B-2960823AEA56}"/>
              </a:ext>
            </a:extLst>
          </p:cNvPr>
          <p:cNvSpPr>
            <a:spLocks noGrp="1"/>
          </p:cNvSpPr>
          <p:nvPr>
            <p:ph type="ftr" sz="quarter" idx="21"/>
          </p:nvPr>
        </p:nvSpPr>
        <p:spPr/>
        <p:txBody>
          <a:bodyPr/>
          <a:lstStyle/>
          <a:p>
            <a:r>
              <a:rPr lang="de-DE" dirty="0"/>
              <a:t>Funktionale Tests mit </a:t>
            </a:r>
            <a:r>
              <a:rPr lang="de-DE" dirty="0" err="1"/>
              <a:t>Behavior</a:t>
            </a:r>
            <a:r>
              <a:rPr lang="de-DE" dirty="0"/>
              <a:t>-</a:t>
            </a:r>
            <a:r>
              <a:rPr lang="de-DE" dirty="0" err="1"/>
              <a:t>Driven</a:t>
            </a:r>
            <a:r>
              <a:rPr lang="de-DE" dirty="0"/>
              <a:t>-Development / Jonas Wolff / © </a:t>
            </a:r>
            <a:r>
              <a:rPr lang="de-DE" dirty="0" err="1"/>
              <a:t>Tallence</a:t>
            </a:r>
            <a:r>
              <a:rPr lang="de-DE" dirty="0"/>
              <a:t> AG</a:t>
            </a:r>
          </a:p>
        </p:txBody>
      </p:sp>
      <p:sp>
        <p:nvSpPr>
          <p:cNvPr id="8" name="Foliennummernplatzhalter 7">
            <a:extLst>
              <a:ext uri="{FF2B5EF4-FFF2-40B4-BE49-F238E27FC236}">
                <a16:creationId xmlns:a16="http://schemas.microsoft.com/office/drawing/2014/main" id="{02FFAC50-D076-404C-8ED2-57CF0978543C}"/>
              </a:ext>
            </a:extLst>
          </p:cNvPr>
          <p:cNvSpPr>
            <a:spLocks noGrp="1"/>
          </p:cNvSpPr>
          <p:nvPr>
            <p:ph type="sldNum" sz="quarter" idx="22"/>
          </p:nvPr>
        </p:nvSpPr>
        <p:spPr/>
        <p:txBody>
          <a:bodyPr/>
          <a:lstStyle/>
          <a:p>
            <a:fld id="{02CEFE82-39F2-4F47-8A0C-D5AB3496FA5C}" type="slidenum">
              <a:rPr lang="de-DE" noProof="0" smtClean="0"/>
              <a:pPr/>
              <a:t>15</a:t>
            </a:fld>
            <a:endParaRPr lang="de-DE" noProof="0" dirty="0"/>
          </a:p>
        </p:txBody>
      </p:sp>
      <p:sp>
        <p:nvSpPr>
          <p:cNvPr id="2" name="Titel 1">
            <a:extLst>
              <a:ext uri="{FF2B5EF4-FFF2-40B4-BE49-F238E27FC236}">
                <a16:creationId xmlns:a16="http://schemas.microsoft.com/office/drawing/2014/main" id="{7630BFA5-D5C1-5841-B9FB-5851961ACD75}"/>
              </a:ext>
            </a:extLst>
          </p:cNvPr>
          <p:cNvSpPr>
            <a:spLocks noGrp="1"/>
          </p:cNvSpPr>
          <p:nvPr>
            <p:ph type="title"/>
          </p:nvPr>
        </p:nvSpPr>
        <p:spPr/>
        <p:txBody>
          <a:bodyPr/>
          <a:lstStyle/>
          <a:p>
            <a:r>
              <a:rPr lang="de-DE" dirty="0"/>
              <a:t>Frameworks - Selenium</a:t>
            </a:r>
          </a:p>
        </p:txBody>
      </p:sp>
      <p:graphicFrame>
        <p:nvGraphicFramePr>
          <p:cNvPr id="10" name="Diagramm 9">
            <a:extLst>
              <a:ext uri="{FF2B5EF4-FFF2-40B4-BE49-F238E27FC236}">
                <a16:creationId xmlns:a16="http://schemas.microsoft.com/office/drawing/2014/main" id="{5B964A70-728D-E14C-BB7E-9EDA7EC110B1}"/>
              </a:ext>
            </a:extLst>
          </p:cNvPr>
          <p:cNvGraphicFramePr/>
          <p:nvPr>
            <p:extLst>
              <p:ext uri="{D42A27DB-BD31-4B8C-83A1-F6EECF244321}">
                <p14:modId xmlns:p14="http://schemas.microsoft.com/office/powerpoint/2010/main" val="115711422"/>
              </p:ext>
            </p:extLst>
          </p:nvPr>
        </p:nvGraphicFramePr>
        <p:xfrm>
          <a:off x="895792" y="2456762"/>
          <a:ext cx="10398827" cy="327201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1037109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haltsplatzhalter 4">
            <a:extLst>
              <a:ext uri="{FF2B5EF4-FFF2-40B4-BE49-F238E27FC236}">
                <a16:creationId xmlns:a16="http://schemas.microsoft.com/office/drawing/2014/main" id="{2FB03008-1693-4DED-8E62-EE474BA87F36}"/>
              </a:ext>
            </a:extLst>
          </p:cNvPr>
          <p:cNvSpPr>
            <a:spLocks noGrp="1"/>
          </p:cNvSpPr>
          <p:nvPr>
            <p:ph sz="half" idx="1"/>
          </p:nvPr>
        </p:nvSpPr>
        <p:spPr>
          <a:xfrm>
            <a:off x="755998" y="1164015"/>
            <a:ext cx="11037599" cy="4175625"/>
          </a:xfrm>
        </p:spPr>
        <p:txBody>
          <a:bodyPr/>
          <a:lstStyle/>
          <a:p>
            <a:r>
              <a:rPr lang="de-DE" dirty="0"/>
              <a:t>Setup- und </a:t>
            </a:r>
            <a:r>
              <a:rPr lang="de-DE" dirty="0" err="1"/>
              <a:t>TearDown</a:t>
            </a:r>
            <a:r>
              <a:rPr lang="de-DE" dirty="0"/>
              <a:t> Funktionalität - Vergleichbar mit </a:t>
            </a:r>
            <a:r>
              <a:rPr lang="de-DE" dirty="0" err="1"/>
              <a:t>JUnit</a:t>
            </a:r>
            <a:endParaRPr lang="de-DE" dirty="0"/>
          </a:p>
          <a:p>
            <a:pPr lvl="1"/>
            <a:endParaRPr lang="de-DE" dirty="0"/>
          </a:p>
        </p:txBody>
      </p:sp>
      <p:sp>
        <p:nvSpPr>
          <p:cNvPr id="7" name="Datumsplatzhalter 6">
            <a:extLst>
              <a:ext uri="{FF2B5EF4-FFF2-40B4-BE49-F238E27FC236}">
                <a16:creationId xmlns:a16="http://schemas.microsoft.com/office/drawing/2014/main" id="{1DBE68AE-14EF-4602-9A1C-72A3F1420D71}"/>
              </a:ext>
            </a:extLst>
          </p:cNvPr>
          <p:cNvSpPr>
            <a:spLocks noGrp="1"/>
          </p:cNvSpPr>
          <p:nvPr>
            <p:ph type="dt" sz="half" idx="20"/>
          </p:nvPr>
        </p:nvSpPr>
        <p:spPr/>
        <p:txBody>
          <a:bodyPr/>
          <a:lstStyle/>
          <a:p>
            <a:fld id="{154C7814-F218-4D9E-8E58-25588F0986B1}" type="datetime1">
              <a:rPr lang="de-DE" noProof="0" smtClean="0"/>
              <a:t>23.11.21</a:t>
            </a:fld>
            <a:endParaRPr lang="de-DE" noProof="0" dirty="0"/>
          </a:p>
        </p:txBody>
      </p:sp>
      <p:sp>
        <p:nvSpPr>
          <p:cNvPr id="6" name="Fußzeilenplatzhalter 5">
            <a:extLst>
              <a:ext uri="{FF2B5EF4-FFF2-40B4-BE49-F238E27FC236}">
                <a16:creationId xmlns:a16="http://schemas.microsoft.com/office/drawing/2014/main" id="{CCAA2661-C9D6-4940-A672-1DBCEE07C6ED}"/>
              </a:ext>
            </a:extLst>
          </p:cNvPr>
          <p:cNvSpPr>
            <a:spLocks noGrp="1"/>
          </p:cNvSpPr>
          <p:nvPr>
            <p:ph type="ftr" sz="quarter" idx="21"/>
          </p:nvPr>
        </p:nvSpPr>
        <p:spPr/>
        <p:txBody>
          <a:bodyPr/>
          <a:lstStyle/>
          <a:p>
            <a:r>
              <a:rPr lang="de-DE" dirty="0"/>
              <a:t>Funktionale Tests mit </a:t>
            </a:r>
            <a:r>
              <a:rPr lang="de-DE" dirty="0" err="1"/>
              <a:t>Behavior</a:t>
            </a:r>
            <a:r>
              <a:rPr lang="de-DE" dirty="0"/>
              <a:t>-</a:t>
            </a:r>
            <a:r>
              <a:rPr lang="de-DE" dirty="0" err="1"/>
              <a:t>Driven</a:t>
            </a:r>
            <a:r>
              <a:rPr lang="de-DE" dirty="0"/>
              <a:t>-Development / Jonas Wolff / © </a:t>
            </a:r>
            <a:r>
              <a:rPr lang="de-DE" dirty="0" err="1"/>
              <a:t>Tallence</a:t>
            </a:r>
            <a:r>
              <a:rPr lang="de-DE" dirty="0"/>
              <a:t> AG</a:t>
            </a:r>
          </a:p>
        </p:txBody>
      </p:sp>
      <p:sp>
        <p:nvSpPr>
          <p:cNvPr id="8" name="Foliennummernplatzhalter 7">
            <a:extLst>
              <a:ext uri="{FF2B5EF4-FFF2-40B4-BE49-F238E27FC236}">
                <a16:creationId xmlns:a16="http://schemas.microsoft.com/office/drawing/2014/main" id="{252B1DB6-9516-4831-9D5C-29161F77ED56}"/>
              </a:ext>
            </a:extLst>
          </p:cNvPr>
          <p:cNvSpPr>
            <a:spLocks noGrp="1"/>
          </p:cNvSpPr>
          <p:nvPr>
            <p:ph type="sldNum" sz="quarter" idx="22"/>
          </p:nvPr>
        </p:nvSpPr>
        <p:spPr/>
        <p:txBody>
          <a:bodyPr/>
          <a:lstStyle/>
          <a:p>
            <a:fld id="{02CEFE82-39F2-4F47-8A0C-D5AB3496FA5C}" type="slidenum">
              <a:rPr lang="de-DE" noProof="0" smtClean="0"/>
              <a:pPr/>
              <a:t>16</a:t>
            </a:fld>
            <a:endParaRPr lang="de-DE" noProof="0" dirty="0"/>
          </a:p>
        </p:txBody>
      </p:sp>
      <p:sp>
        <p:nvSpPr>
          <p:cNvPr id="2" name="Titel 1">
            <a:extLst>
              <a:ext uri="{FF2B5EF4-FFF2-40B4-BE49-F238E27FC236}">
                <a16:creationId xmlns:a16="http://schemas.microsoft.com/office/drawing/2014/main" id="{8AEFB6CC-3FC3-4A24-8D14-789045CA552A}"/>
              </a:ext>
            </a:extLst>
          </p:cNvPr>
          <p:cNvSpPr>
            <a:spLocks noGrp="1"/>
          </p:cNvSpPr>
          <p:nvPr>
            <p:ph type="title"/>
          </p:nvPr>
        </p:nvSpPr>
        <p:spPr/>
        <p:txBody>
          <a:bodyPr/>
          <a:lstStyle/>
          <a:p>
            <a:r>
              <a:rPr lang="de-DE" dirty="0"/>
              <a:t>Frameworks</a:t>
            </a:r>
          </a:p>
        </p:txBody>
      </p:sp>
      <p:grpSp>
        <p:nvGrpSpPr>
          <p:cNvPr id="40" name="Gruppieren 39">
            <a:extLst>
              <a:ext uri="{FF2B5EF4-FFF2-40B4-BE49-F238E27FC236}">
                <a16:creationId xmlns:a16="http://schemas.microsoft.com/office/drawing/2014/main" id="{87DE9A8F-4307-2D43-B03E-9416591A5699}"/>
              </a:ext>
            </a:extLst>
          </p:cNvPr>
          <p:cNvGrpSpPr/>
          <p:nvPr/>
        </p:nvGrpSpPr>
        <p:grpSpPr>
          <a:xfrm>
            <a:off x="3970800" y="1682330"/>
            <a:ext cx="3960000" cy="4151652"/>
            <a:chOff x="3404142" y="1952330"/>
            <a:chExt cx="3960000" cy="4151652"/>
          </a:xfrm>
        </p:grpSpPr>
        <p:sp>
          <p:nvSpPr>
            <p:cNvPr id="9" name="Flussdiagramm: Alternativer Prozess 8">
              <a:extLst>
                <a:ext uri="{FF2B5EF4-FFF2-40B4-BE49-F238E27FC236}">
                  <a16:creationId xmlns:a16="http://schemas.microsoft.com/office/drawing/2014/main" id="{3216B2FF-BA45-4794-B7CD-FD720F666D2E}"/>
                </a:ext>
              </a:extLst>
            </p:cNvPr>
            <p:cNvSpPr/>
            <p:nvPr/>
          </p:nvSpPr>
          <p:spPr>
            <a:xfrm>
              <a:off x="3404142" y="1952330"/>
              <a:ext cx="1980000" cy="540000"/>
            </a:xfrm>
            <a:prstGeom prst="flowChartAlternateProcess">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120000"/>
                </a:lnSpc>
                <a:spcAft>
                  <a:spcPts val="1000"/>
                </a:spcAft>
              </a:pPr>
              <a:r>
                <a:rPr lang="de-DE" dirty="0"/>
                <a:t>@</a:t>
              </a:r>
              <a:r>
                <a:rPr lang="de-DE" dirty="0" err="1"/>
                <a:t>BeforeStories</a:t>
              </a:r>
              <a:endParaRPr lang="de-DE" dirty="0"/>
            </a:p>
          </p:txBody>
        </p:sp>
        <p:sp>
          <p:nvSpPr>
            <p:cNvPr id="10" name="Flussdiagramm: Alternativer Prozess 9">
              <a:extLst>
                <a:ext uri="{FF2B5EF4-FFF2-40B4-BE49-F238E27FC236}">
                  <a16:creationId xmlns:a16="http://schemas.microsoft.com/office/drawing/2014/main" id="{F110057D-515C-4C30-A87F-8352B02B3555}"/>
                </a:ext>
              </a:extLst>
            </p:cNvPr>
            <p:cNvSpPr/>
            <p:nvPr/>
          </p:nvSpPr>
          <p:spPr>
            <a:xfrm>
              <a:off x="3404142" y="5563982"/>
              <a:ext cx="1980000" cy="540000"/>
            </a:xfrm>
            <a:prstGeom prst="flowChartAlternateProcess">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120000"/>
                </a:lnSpc>
                <a:spcAft>
                  <a:spcPts val="1000"/>
                </a:spcAft>
              </a:pPr>
              <a:r>
                <a:rPr lang="de-DE" dirty="0"/>
                <a:t>@</a:t>
              </a:r>
              <a:r>
                <a:rPr lang="de-DE" dirty="0" err="1"/>
                <a:t>AfterStories</a:t>
              </a:r>
              <a:endParaRPr lang="de-DE" dirty="0"/>
            </a:p>
          </p:txBody>
        </p:sp>
        <p:sp>
          <p:nvSpPr>
            <p:cNvPr id="11" name="Flussdiagramm: Alternativer Prozess 10">
              <a:extLst>
                <a:ext uri="{FF2B5EF4-FFF2-40B4-BE49-F238E27FC236}">
                  <a16:creationId xmlns:a16="http://schemas.microsoft.com/office/drawing/2014/main" id="{E8212909-9E08-4B5C-BC3F-D31C100AE1D7}"/>
                </a:ext>
              </a:extLst>
            </p:cNvPr>
            <p:cNvSpPr/>
            <p:nvPr/>
          </p:nvSpPr>
          <p:spPr>
            <a:xfrm>
              <a:off x="4394142" y="2674892"/>
              <a:ext cx="1980000" cy="540000"/>
            </a:xfrm>
            <a:prstGeom prst="flowChartAlternateProcess">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120000"/>
                </a:lnSpc>
                <a:spcAft>
                  <a:spcPts val="1000"/>
                </a:spcAft>
              </a:pPr>
              <a:r>
                <a:rPr lang="de-DE" dirty="0"/>
                <a:t>@</a:t>
              </a:r>
              <a:r>
                <a:rPr lang="de-DE" dirty="0" err="1"/>
                <a:t>BeforeStory</a:t>
              </a:r>
              <a:endParaRPr lang="de-DE" dirty="0"/>
            </a:p>
          </p:txBody>
        </p:sp>
        <p:sp>
          <p:nvSpPr>
            <p:cNvPr id="12" name="Flussdiagramm: Alternativer Prozess 11">
              <a:extLst>
                <a:ext uri="{FF2B5EF4-FFF2-40B4-BE49-F238E27FC236}">
                  <a16:creationId xmlns:a16="http://schemas.microsoft.com/office/drawing/2014/main" id="{79C9588F-ED3C-4586-AF3B-9917B7CF3DD6}"/>
                </a:ext>
              </a:extLst>
            </p:cNvPr>
            <p:cNvSpPr/>
            <p:nvPr/>
          </p:nvSpPr>
          <p:spPr>
            <a:xfrm>
              <a:off x="5384142" y="4119437"/>
              <a:ext cx="1980000" cy="540000"/>
            </a:xfrm>
            <a:prstGeom prst="flowChartAlternateProcess">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120000"/>
                </a:lnSpc>
                <a:spcAft>
                  <a:spcPts val="1000"/>
                </a:spcAft>
              </a:pPr>
              <a:r>
                <a:rPr lang="de-DE" dirty="0"/>
                <a:t>@</a:t>
              </a:r>
              <a:r>
                <a:rPr lang="de-DE" dirty="0" err="1"/>
                <a:t>AfterScenario</a:t>
              </a:r>
              <a:endParaRPr lang="de-DE" dirty="0"/>
            </a:p>
          </p:txBody>
        </p:sp>
        <p:sp>
          <p:nvSpPr>
            <p:cNvPr id="13" name="Flussdiagramm: Alternativer Prozess 12">
              <a:extLst>
                <a:ext uri="{FF2B5EF4-FFF2-40B4-BE49-F238E27FC236}">
                  <a16:creationId xmlns:a16="http://schemas.microsoft.com/office/drawing/2014/main" id="{4363F3BE-ECD6-450F-AA7E-19F58670E95B}"/>
                </a:ext>
              </a:extLst>
            </p:cNvPr>
            <p:cNvSpPr/>
            <p:nvPr/>
          </p:nvSpPr>
          <p:spPr>
            <a:xfrm>
              <a:off x="5384142" y="3397454"/>
              <a:ext cx="1980000" cy="540000"/>
            </a:xfrm>
            <a:prstGeom prst="flowChartAlternateProcess">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120000"/>
                </a:lnSpc>
                <a:spcAft>
                  <a:spcPts val="1000"/>
                </a:spcAft>
              </a:pPr>
              <a:r>
                <a:rPr lang="de-DE" dirty="0"/>
                <a:t>@</a:t>
              </a:r>
              <a:r>
                <a:rPr lang="de-DE" dirty="0" err="1"/>
                <a:t>BeforeScenario</a:t>
              </a:r>
              <a:endParaRPr lang="de-DE" dirty="0"/>
            </a:p>
          </p:txBody>
        </p:sp>
        <p:sp>
          <p:nvSpPr>
            <p:cNvPr id="14" name="Flussdiagramm: Alternativer Prozess 13">
              <a:extLst>
                <a:ext uri="{FF2B5EF4-FFF2-40B4-BE49-F238E27FC236}">
                  <a16:creationId xmlns:a16="http://schemas.microsoft.com/office/drawing/2014/main" id="{8BD7DF7F-743D-41C1-AAD6-298277459410}"/>
                </a:ext>
              </a:extLst>
            </p:cNvPr>
            <p:cNvSpPr/>
            <p:nvPr/>
          </p:nvSpPr>
          <p:spPr>
            <a:xfrm>
              <a:off x="4394142" y="4841999"/>
              <a:ext cx="1980000" cy="540000"/>
            </a:xfrm>
            <a:prstGeom prst="flowChartAlternateProcess">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120000"/>
                </a:lnSpc>
                <a:spcAft>
                  <a:spcPts val="1000"/>
                </a:spcAft>
              </a:pPr>
              <a:r>
                <a:rPr lang="de-DE" dirty="0"/>
                <a:t>@</a:t>
              </a:r>
              <a:r>
                <a:rPr lang="de-DE" dirty="0" err="1"/>
                <a:t>AfterStory</a:t>
              </a:r>
              <a:endParaRPr lang="de-DE" dirty="0"/>
            </a:p>
          </p:txBody>
        </p:sp>
        <p:cxnSp>
          <p:nvCxnSpPr>
            <p:cNvPr id="32" name="Gerade Verbindung mit Pfeil 31">
              <a:extLst>
                <a:ext uri="{FF2B5EF4-FFF2-40B4-BE49-F238E27FC236}">
                  <a16:creationId xmlns:a16="http://schemas.microsoft.com/office/drawing/2014/main" id="{5D9D9D58-0233-41CD-898B-83507BEEE9CC}"/>
                </a:ext>
              </a:extLst>
            </p:cNvPr>
            <p:cNvCxnSpPr>
              <a:cxnSpLocks/>
            </p:cNvCxnSpPr>
            <p:nvPr/>
          </p:nvCxnSpPr>
          <p:spPr>
            <a:xfrm flipV="1">
              <a:off x="3728026" y="2492330"/>
              <a:ext cx="0" cy="30716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Gerade Verbindung mit Pfeil 26">
              <a:extLst>
                <a:ext uri="{FF2B5EF4-FFF2-40B4-BE49-F238E27FC236}">
                  <a16:creationId xmlns:a16="http://schemas.microsoft.com/office/drawing/2014/main" id="{EC39B306-66F7-E94D-A69B-E9A4D3BAF7FF}"/>
                </a:ext>
              </a:extLst>
            </p:cNvPr>
            <p:cNvCxnSpPr>
              <a:cxnSpLocks/>
            </p:cNvCxnSpPr>
            <p:nvPr/>
          </p:nvCxnSpPr>
          <p:spPr>
            <a:xfrm flipV="1">
              <a:off x="4637314" y="3214892"/>
              <a:ext cx="0" cy="16271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Gerade Verbindung mit Pfeil 28">
              <a:extLst>
                <a:ext uri="{FF2B5EF4-FFF2-40B4-BE49-F238E27FC236}">
                  <a16:creationId xmlns:a16="http://schemas.microsoft.com/office/drawing/2014/main" id="{F6804455-8F66-664E-A408-C54B8B3DC024}"/>
                </a:ext>
              </a:extLst>
            </p:cNvPr>
            <p:cNvCxnSpPr>
              <a:cxnSpLocks/>
            </p:cNvCxnSpPr>
            <p:nvPr/>
          </p:nvCxnSpPr>
          <p:spPr>
            <a:xfrm flipV="1">
              <a:off x="5714999" y="3937454"/>
              <a:ext cx="0" cy="2332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Gerade Verbindung mit Pfeil 29">
              <a:extLst>
                <a:ext uri="{FF2B5EF4-FFF2-40B4-BE49-F238E27FC236}">
                  <a16:creationId xmlns:a16="http://schemas.microsoft.com/office/drawing/2014/main" id="{238D5476-3C16-4849-AB9B-FC025D34B7B9}"/>
                </a:ext>
              </a:extLst>
            </p:cNvPr>
            <p:cNvCxnSpPr>
              <a:cxnSpLocks/>
            </p:cNvCxnSpPr>
            <p:nvPr/>
          </p:nvCxnSpPr>
          <p:spPr>
            <a:xfrm>
              <a:off x="7064870" y="3936875"/>
              <a:ext cx="0" cy="1825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Gerade Verbindung mit Pfeil 35">
              <a:extLst>
                <a:ext uri="{FF2B5EF4-FFF2-40B4-BE49-F238E27FC236}">
                  <a16:creationId xmlns:a16="http://schemas.microsoft.com/office/drawing/2014/main" id="{E7023846-F811-7E41-ACB5-CCF3857693FA}"/>
                </a:ext>
              </a:extLst>
            </p:cNvPr>
            <p:cNvCxnSpPr>
              <a:cxnSpLocks/>
            </p:cNvCxnSpPr>
            <p:nvPr/>
          </p:nvCxnSpPr>
          <p:spPr>
            <a:xfrm>
              <a:off x="6091562" y="4659437"/>
              <a:ext cx="0" cy="1825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Gerade Verbindung mit Pfeil 36">
              <a:extLst>
                <a:ext uri="{FF2B5EF4-FFF2-40B4-BE49-F238E27FC236}">
                  <a16:creationId xmlns:a16="http://schemas.microsoft.com/office/drawing/2014/main" id="{7275BF76-6542-134B-B2AC-36EC45CED59F}"/>
                </a:ext>
              </a:extLst>
            </p:cNvPr>
            <p:cNvCxnSpPr>
              <a:cxnSpLocks/>
            </p:cNvCxnSpPr>
            <p:nvPr/>
          </p:nvCxnSpPr>
          <p:spPr>
            <a:xfrm>
              <a:off x="6095206" y="3214892"/>
              <a:ext cx="0" cy="1825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Gerade Verbindung mit Pfeil 37">
              <a:extLst>
                <a:ext uri="{FF2B5EF4-FFF2-40B4-BE49-F238E27FC236}">
                  <a16:creationId xmlns:a16="http://schemas.microsoft.com/office/drawing/2014/main" id="{4B18D91F-8C12-9049-B488-724B5EB48B46}"/>
                </a:ext>
              </a:extLst>
            </p:cNvPr>
            <p:cNvCxnSpPr>
              <a:cxnSpLocks/>
            </p:cNvCxnSpPr>
            <p:nvPr/>
          </p:nvCxnSpPr>
          <p:spPr>
            <a:xfrm>
              <a:off x="5138098" y="2492330"/>
              <a:ext cx="0" cy="1825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Gerade Verbindung mit Pfeil 38">
              <a:extLst>
                <a:ext uri="{FF2B5EF4-FFF2-40B4-BE49-F238E27FC236}">
                  <a16:creationId xmlns:a16="http://schemas.microsoft.com/office/drawing/2014/main" id="{596956CA-DCFE-9C4F-AD03-E6E181C1D836}"/>
                </a:ext>
              </a:extLst>
            </p:cNvPr>
            <p:cNvCxnSpPr>
              <a:cxnSpLocks/>
            </p:cNvCxnSpPr>
            <p:nvPr/>
          </p:nvCxnSpPr>
          <p:spPr>
            <a:xfrm>
              <a:off x="5138098" y="5381420"/>
              <a:ext cx="0" cy="1825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20969136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Datumsplatzhalter 6">
            <a:extLst>
              <a:ext uri="{FF2B5EF4-FFF2-40B4-BE49-F238E27FC236}">
                <a16:creationId xmlns:a16="http://schemas.microsoft.com/office/drawing/2014/main" id="{23AB3319-DD83-6944-B4A2-562E773CB08C}"/>
              </a:ext>
            </a:extLst>
          </p:cNvPr>
          <p:cNvSpPr>
            <a:spLocks noGrp="1"/>
          </p:cNvSpPr>
          <p:nvPr>
            <p:ph type="dt" sz="half" idx="20"/>
          </p:nvPr>
        </p:nvSpPr>
        <p:spPr/>
        <p:txBody>
          <a:bodyPr/>
          <a:lstStyle/>
          <a:p>
            <a:fld id="{154C7814-F218-4D9E-8E58-25588F0986B1}" type="datetime1">
              <a:rPr lang="de-DE" noProof="0" smtClean="0"/>
              <a:t>23.11.21</a:t>
            </a:fld>
            <a:endParaRPr lang="de-DE" noProof="0" dirty="0"/>
          </a:p>
        </p:txBody>
      </p:sp>
      <p:sp>
        <p:nvSpPr>
          <p:cNvPr id="6" name="Fußzeilenplatzhalter 5">
            <a:extLst>
              <a:ext uri="{FF2B5EF4-FFF2-40B4-BE49-F238E27FC236}">
                <a16:creationId xmlns:a16="http://schemas.microsoft.com/office/drawing/2014/main" id="{38432CC0-8447-C047-A194-62F659F6A692}"/>
              </a:ext>
            </a:extLst>
          </p:cNvPr>
          <p:cNvSpPr>
            <a:spLocks noGrp="1"/>
          </p:cNvSpPr>
          <p:nvPr>
            <p:ph type="ftr" sz="quarter" idx="21"/>
          </p:nvPr>
        </p:nvSpPr>
        <p:spPr/>
        <p:txBody>
          <a:bodyPr/>
          <a:lstStyle/>
          <a:p>
            <a:r>
              <a:rPr lang="de-DE" dirty="0"/>
              <a:t>Funktionale Tests mit </a:t>
            </a:r>
            <a:r>
              <a:rPr lang="de-DE" dirty="0" err="1"/>
              <a:t>Behavior</a:t>
            </a:r>
            <a:r>
              <a:rPr lang="de-DE" dirty="0"/>
              <a:t>-</a:t>
            </a:r>
            <a:r>
              <a:rPr lang="de-DE" dirty="0" err="1"/>
              <a:t>Driven</a:t>
            </a:r>
            <a:r>
              <a:rPr lang="de-DE" dirty="0"/>
              <a:t>-Development / Jonas Wolff / © </a:t>
            </a:r>
            <a:r>
              <a:rPr lang="de-DE" dirty="0" err="1"/>
              <a:t>Tallence</a:t>
            </a:r>
            <a:r>
              <a:rPr lang="de-DE" dirty="0"/>
              <a:t> AG</a:t>
            </a:r>
          </a:p>
        </p:txBody>
      </p:sp>
      <p:sp>
        <p:nvSpPr>
          <p:cNvPr id="8" name="Foliennummernplatzhalter 7">
            <a:extLst>
              <a:ext uri="{FF2B5EF4-FFF2-40B4-BE49-F238E27FC236}">
                <a16:creationId xmlns:a16="http://schemas.microsoft.com/office/drawing/2014/main" id="{E3D092A3-FC4C-C340-ABD4-F0512ED7165D}"/>
              </a:ext>
            </a:extLst>
          </p:cNvPr>
          <p:cNvSpPr>
            <a:spLocks noGrp="1"/>
          </p:cNvSpPr>
          <p:nvPr>
            <p:ph type="sldNum" sz="quarter" idx="22"/>
          </p:nvPr>
        </p:nvSpPr>
        <p:spPr/>
        <p:txBody>
          <a:bodyPr/>
          <a:lstStyle/>
          <a:p>
            <a:fld id="{02CEFE82-39F2-4F47-8A0C-D5AB3496FA5C}" type="slidenum">
              <a:rPr lang="de-DE" noProof="0" smtClean="0"/>
              <a:pPr/>
              <a:t>17</a:t>
            </a:fld>
            <a:endParaRPr lang="de-DE" noProof="0" dirty="0"/>
          </a:p>
        </p:txBody>
      </p:sp>
      <p:sp>
        <p:nvSpPr>
          <p:cNvPr id="2" name="Titel 1">
            <a:extLst>
              <a:ext uri="{FF2B5EF4-FFF2-40B4-BE49-F238E27FC236}">
                <a16:creationId xmlns:a16="http://schemas.microsoft.com/office/drawing/2014/main" id="{C2AC8A19-BE89-7240-B4A6-D22212CB129A}"/>
              </a:ext>
            </a:extLst>
          </p:cNvPr>
          <p:cNvSpPr>
            <a:spLocks noGrp="1"/>
          </p:cNvSpPr>
          <p:nvPr>
            <p:ph type="title"/>
          </p:nvPr>
        </p:nvSpPr>
        <p:spPr/>
        <p:txBody>
          <a:bodyPr/>
          <a:lstStyle/>
          <a:p>
            <a:r>
              <a:rPr lang="de-DE" dirty="0"/>
              <a:t>Workflow</a:t>
            </a:r>
          </a:p>
        </p:txBody>
      </p:sp>
      <p:graphicFrame>
        <p:nvGraphicFramePr>
          <p:cNvPr id="9" name="Objekt 8">
            <a:extLst>
              <a:ext uri="{FF2B5EF4-FFF2-40B4-BE49-F238E27FC236}">
                <a16:creationId xmlns:a16="http://schemas.microsoft.com/office/drawing/2014/main" id="{9D4025BE-E32E-D040-9161-EA9F056CA82E}"/>
              </a:ext>
            </a:extLst>
          </p:cNvPr>
          <p:cNvGraphicFramePr>
            <a:graphicFrameLocks noChangeAspect="1"/>
          </p:cNvGraphicFramePr>
          <p:nvPr/>
        </p:nvGraphicFramePr>
        <p:xfrm>
          <a:off x="1524000" y="3333750"/>
          <a:ext cx="9144000" cy="190500"/>
        </p:xfrm>
        <a:graphic>
          <a:graphicData uri="http://schemas.openxmlformats.org/presentationml/2006/ole">
            <mc:AlternateContent xmlns:mc="http://schemas.openxmlformats.org/markup-compatibility/2006">
              <mc:Choice xmlns:v="urn:schemas-microsoft-com:vml" Requires="v">
                <p:oleObj spid="_x0000_s13465" name="Dokument" r:id="rId3" imgW="9144000" imgH="190500" progId="Word.Document.12">
                  <p:embed/>
                </p:oleObj>
              </mc:Choice>
              <mc:Fallback>
                <p:oleObj name="Dokument" r:id="rId3" imgW="9144000" imgH="190500" progId="Word.Document.12">
                  <p:embed/>
                  <p:pic>
                    <p:nvPicPr>
                      <p:cNvPr id="9" name="Objekt 8">
                        <a:extLst>
                          <a:ext uri="{FF2B5EF4-FFF2-40B4-BE49-F238E27FC236}">
                            <a16:creationId xmlns:a16="http://schemas.microsoft.com/office/drawing/2014/main" id="{9D4025BE-E32E-D040-9161-EA9F056CA82E}"/>
                          </a:ext>
                        </a:extLst>
                      </p:cNvPr>
                      <p:cNvPicPr/>
                      <p:nvPr/>
                    </p:nvPicPr>
                    <p:blipFill>
                      <a:blip r:embed="rId4"/>
                      <a:stretch>
                        <a:fillRect/>
                      </a:stretch>
                    </p:blipFill>
                    <p:spPr>
                      <a:xfrm>
                        <a:off x="1524000" y="3333750"/>
                        <a:ext cx="9144000" cy="190500"/>
                      </a:xfrm>
                      <a:prstGeom prst="rect">
                        <a:avLst/>
                      </a:prstGeom>
                    </p:spPr>
                  </p:pic>
                </p:oleObj>
              </mc:Fallback>
            </mc:AlternateContent>
          </a:graphicData>
        </a:graphic>
      </p:graphicFrame>
      <p:pic>
        <p:nvPicPr>
          <p:cNvPr id="10" name="Grafik 9">
            <a:extLst>
              <a:ext uri="{FF2B5EF4-FFF2-40B4-BE49-F238E27FC236}">
                <a16:creationId xmlns:a16="http://schemas.microsoft.com/office/drawing/2014/main" id="{8769C846-AE8C-4245-AC4E-A0545DBE218D}"/>
              </a:ext>
            </a:extLst>
          </p:cNvPr>
          <p:cNvPicPr>
            <a:picLocks noChangeAspect="1"/>
          </p:cNvPicPr>
          <p:nvPr/>
        </p:nvPicPr>
        <p:blipFill>
          <a:blip r:embed="rId5"/>
          <a:stretch>
            <a:fillRect/>
          </a:stretch>
        </p:blipFill>
        <p:spPr>
          <a:xfrm>
            <a:off x="908079" y="1324247"/>
            <a:ext cx="3154189" cy="2300843"/>
          </a:xfrm>
          <a:prstGeom prst="rect">
            <a:avLst/>
          </a:prstGeom>
        </p:spPr>
      </p:pic>
      <p:pic>
        <p:nvPicPr>
          <p:cNvPr id="13" name="Grafik 12">
            <a:extLst>
              <a:ext uri="{FF2B5EF4-FFF2-40B4-BE49-F238E27FC236}">
                <a16:creationId xmlns:a16="http://schemas.microsoft.com/office/drawing/2014/main" id="{11A95238-06F7-4CBF-AEBA-92ADB863B4DC}"/>
              </a:ext>
            </a:extLst>
          </p:cNvPr>
          <p:cNvPicPr>
            <a:picLocks noChangeAspect="1"/>
          </p:cNvPicPr>
          <p:nvPr/>
        </p:nvPicPr>
        <p:blipFill>
          <a:blip r:embed="rId6"/>
          <a:stretch>
            <a:fillRect/>
          </a:stretch>
        </p:blipFill>
        <p:spPr>
          <a:xfrm>
            <a:off x="4394464" y="1357835"/>
            <a:ext cx="3196590" cy="2267255"/>
          </a:xfrm>
          <a:prstGeom prst="rect">
            <a:avLst/>
          </a:prstGeom>
        </p:spPr>
      </p:pic>
      <p:pic>
        <p:nvPicPr>
          <p:cNvPr id="14" name="Grafik 13">
            <a:extLst>
              <a:ext uri="{FF2B5EF4-FFF2-40B4-BE49-F238E27FC236}">
                <a16:creationId xmlns:a16="http://schemas.microsoft.com/office/drawing/2014/main" id="{C216E7A6-23AF-49CD-A4B5-A4B680538656}"/>
              </a:ext>
            </a:extLst>
          </p:cNvPr>
          <p:cNvPicPr>
            <a:picLocks noChangeAspect="1"/>
          </p:cNvPicPr>
          <p:nvPr/>
        </p:nvPicPr>
        <p:blipFill>
          <a:blip r:embed="rId7"/>
          <a:stretch>
            <a:fillRect/>
          </a:stretch>
        </p:blipFill>
        <p:spPr>
          <a:xfrm>
            <a:off x="7923250" y="1296407"/>
            <a:ext cx="3494655" cy="2366584"/>
          </a:xfrm>
          <a:prstGeom prst="rect">
            <a:avLst/>
          </a:prstGeom>
        </p:spPr>
      </p:pic>
      <p:pic>
        <p:nvPicPr>
          <p:cNvPr id="15" name="Grafik 14">
            <a:extLst>
              <a:ext uri="{FF2B5EF4-FFF2-40B4-BE49-F238E27FC236}">
                <a16:creationId xmlns:a16="http://schemas.microsoft.com/office/drawing/2014/main" id="{8DD7881D-6667-479A-8BDB-47C1D993A8E6}"/>
              </a:ext>
            </a:extLst>
          </p:cNvPr>
          <p:cNvPicPr>
            <a:picLocks noChangeAspect="1"/>
          </p:cNvPicPr>
          <p:nvPr/>
        </p:nvPicPr>
        <p:blipFill>
          <a:blip r:embed="rId8"/>
          <a:stretch>
            <a:fillRect/>
          </a:stretch>
        </p:blipFill>
        <p:spPr>
          <a:xfrm>
            <a:off x="2146631" y="3839161"/>
            <a:ext cx="3316250" cy="2221430"/>
          </a:xfrm>
          <a:prstGeom prst="rect">
            <a:avLst/>
          </a:prstGeom>
        </p:spPr>
      </p:pic>
      <p:pic>
        <p:nvPicPr>
          <p:cNvPr id="16" name="Grafik 15">
            <a:extLst>
              <a:ext uri="{FF2B5EF4-FFF2-40B4-BE49-F238E27FC236}">
                <a16:creationId xmlns:a16="http://schemas.microsoft.com/office/drawing/2014/main" id="{E269C503-6560-4F79-A64A-01192FC6A190}"/>
              </a:ext>
            </a:extLst>
          </p:cNvPr>
          <p:cNvPicPr>
            <a:picLocks noChangeAspect="1"/>
          </p:cNvPicPr>
          <p:nvPr/>
        </p:nvPicPr>
        <p:blipFill>
          <a:blip r:embed="rId9"/>
          <a:stretch>
            <a:fillRect/>
          </a:stretch>
        </p:blipFill>
        <p:spPr>
          <a:xfrm>
            <a:off x="5669982" y="3785250"/>
            <a:ext cx="4001381" cy="2298767"/>
          </a:xfrm>
          <a:prstGeom prst="rect">
            <a:avLst/>
          </a:prstGeom>
        </p:spPr>
      </p:pic>
    </p:spTree>
    <p:extLst>
      <p:ext uri="{BB962C8B-B14F-4D97-AF65-F5344CB8AC3E}">
        <p14:creationId xmlns:p14="http://schemas.microsoft.com/office/powerpoint/2010/main" val="14577783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Inhaltsplatzhalter 3">
            <a:extLst>
              <a:ext uri="{FF2B5EF4-FFF2-40B4-BE49-F238E27FC236}">
                <a16:creationId xmlns:a16="http://schemas.microsoft.com/office/drawing/2014/main" id="{F4562DA7-08B4-1C4F-A082-3E399DA0135E}"/>
              </a:ext>
            </a:extLst>
          </p:cNvPr>
          <p:cNvSpPr>
            <a:spLocks noGrp="1"/>
          </p:cNvSpPr>
          <p:nvPr>
            <p:ph sz="half" idx="15"/>
          </p:nvPr>
        </p:nvSpPr>
        <p:spPr/>
        <p:txBody>
          <a:bodyPr/>
          <a:lstStyle/>
          <a:p>
            <a:pPr marL="295200" indent="-626400"/>
            <a:r>
              <a:rPr lang="de-DE" b="1" dirty="0"/>
              <a:t>Eindeutige Beschreibung der Steps</a:t>
            </a:r>
          </a:p>
          <a:p>
            <a:endParaRPr lang="de-DE" dirty="0"/>
          </a:p>
          <a:p>
            <a:pPr marL="285750" indent="-285750">
              <a:buFont typeface="Wingdings" panose="05000000000000000000" pitchFamily="2" charset="2"/>
              <a:buChar char="v"/>
            </a:pPr>
            <a:r>
              <a:rPr lang="de-DE" dirty="0"/>
              <a:t>Eine eindeutige Beschreibung von Steps erleichtert das Verständnis der Szenarien und der besseren Übersicht von User-</a:t>
            </a:r>
            <a:r>
              <a:rPr lang="de-DE" dirty="0" err="1"/>
              <a:t>Flows</a:t>
            </a:r>
            <a:r>
              <a:rPr lang="de-DE" dirty="0"/>
              <a:t> dienen</a:t>
            </a:r>
          </a:p>
          <a:p>
            <a:endParaRPr lang="de-DE" dirty="0"/>
          </a:p>
        </p:txBody>
      </p:sp>
      <p:sp>
        <p:nvSpPr>
          <p:cNvPr id="3" name="Inhaltsplatzhalter 2">
            <a:extLst>
              <a:ext uri="{FF2B5EF4-FFF2-40B4-BE49-F238E27FC236}">
                <a16:creationId xmlns:a16="http://schemas.microsoft.com/office/drawing/2014/main" id="{7D9E988F-DF82-4B48-ABF4-4366D8E2DF47}"/>
              </a:ext>
            </a:extLst>
          </p:cNvPr>
          <p:cNvSpPr>
            <a:spLocks noGrp="1"/>
          </p:cNvSpPr>
          <p:nvPr>
            <p:ph sz="half" idx="14"/>
          </p:nvPr>
        </p:nvSpPr>
        <p:spPr/>
        <p:txBody>
          <a:bodyPr/>
          <a:lstStyle/>
          <a:p>
            <a:pPr marL="295200" indent="-626400"/>
            <a:r>
              <a:rPr lang="de-DE" b="1" dirty="0"/>
              <a:t>Decoupling Interaktion &amp; Überprüfung</a:t>
            </a:r>
          </a:p>
          <a:p>
            <a:endParaRPr lang="de-DE" dirty="0"/>
          </a:p>
          <a:p>
            <a:pPr marL="285750" indent="-285750">
              <a:buFont typeface="Wingdings" panose="05000000000000000000" pitchFamily="2" charset="2"/>
              <a:buChar char="v"/>
            </a:pPr>
            <a:r>
              <a:rPr lang="de-DE" dirty="0"/>
              <a:t>Implementierung von Schritten sollte immer Interaktionen </a:t>
            </a:r>
            <a:r>
              <a:rPr lang="de-DE" b="1" dirty="0"/>
              <a:t>oder</a:t>
            </a:r>
            <a:r>
              <a:rPr lang="de-DE" dirty="0"/>
              <a:t> Überprüfungen beinhalten</a:t>
            </a:r>
          </a:p>
          <a:p>
            <a:endParaRPr lang="de-DE" dirty="0"/>
          </a:p>
        </p:txBody>
      </p:sp>
      <p:sp>
        <p:nvSpPr>
          <p:cNvPr id="2" name="Inhaltsplatzhalter 1">
            <a:extLst>
              <a:ext uri="{FF2B5EF4-FFF2-40B4-BE49-F238E27FC236}">
                <a16:creationId xmlns:a16="http://schemas.microsoft.com/office/drawing/2014/main" id="{8BE5A92F-E642-244C-BA74-3EF85214142C}"/>
              </a:ext>
            </a:extLst>
          </p:cNvPr>
          <p:cNvSpPr>
            <a:spLocks noGrp="1"/>
          </p:cNvSpPr>
          <p:nvPr>
            <p:ph sz="half" idx="1"/>
          </p:nvPr>
        </p:nvSpPr>
        <p:spPr/>
        <p:txBody>
          <a:bodyPr/>
          <a:lstStyle/>
          <a:p>
            <a:r>
              <a:rPr lang="de-DE" b="1" dirty="0"/>
              <a:t>Verwendung des PageObject Pattern bei Selenium</a:t>
            </a:r>
          </a:p>
          <a:p>
            <a:endParaRPr lang="de-DE" dirty="0"/>
          </a:p>
          <a:p>
            <a:pPr marL="285750" indent="-285750">
              <a:buFont typeface="Wingdings" panose="05000000000000000000" pitchFamily="2" charset="2"/>
              <a:buChar char="v"/>
            </a:pPr>
            <a:r>
              <a:rPr lang="de-DE" dirty="0"/>
              <a:t>PageObject Pattern erleichtert die Verwendung von Selenium durch objektorientierte Programmierung</a:t>
            </a:r>
          </a:p>
          <a:p>
            <a:endParaRPr lang="de-DE" dirty="0"/>
          </a:p>
        </p:txBody>
      </p:sp>
      <p:sp>
        <p:nvSpPr>
          <p:cNvPr id="6" name="Datumsplatzhalter 5">
            <a:extLst>
              <a:ext uri="{FF2B5EF4-FFF2-40B4-BE49-F238E27FC236}">
                <a16:creationId xmlns:a16="http://schemas.microsoft.com/office/drawing/2014/main" id="{989C73EE-03C2-214D-97F2-23FB8F7C374E}"/>
              </a:ext>
            </a:extLst>
          </p:cNvPr>
          <p:cNvSpPr>
            <a:spLocks noGrp="1"/>
          </p:cNvSpPr>
          <p:nvPr>
            <p:ph type="dt" sz="half" idx="25"/>
          </p:nvPr>
        </p:nvSpPr>
        <p:spPr/>
        <p:txBody>
          <a:bodyPr/>
          <a:lstStyle/>
          <a:p>
            <a:fld id="{BFDAD13F-B150-48FA-9084-D9E756CCCB07}" type="datetime1">
              <a:rPr lang="de-DE" smtClean="0"/>
              <a:pPr/>
              <a:t>23.11.21</a:t>
            </a:fld>
            <a:endParaRPr lang="de-DE"/>
          </a:p>
        </p:txBody>
      </p:sp>
      <p:sp>
        <p:nvSpPr>
          <p:cNvPr id="7" name="Fußzeilenplatzhalter 6">
            <a:extLst>
              <a:ext uri="{FF2B5EF4-FFF2-40B4-BE49-F238E27FC236}">
                <a16:creationId xmlns:a16="http://schemas.microsoft.com/office/drawing/2014/main" id="{F5783785-411F-CD45-8126-28450846FBD6}"/>
              </a:ext>
            </a:extLst>
          </p:cNvPr>
          <p:cNvSpPr>
            <a:spLocks noGrp="1"/>
          </p:cNvSpPr>
          <p:nvPr>
            <p:ph type="ftr" sz="quarter" idx="26"/>
          </p:nvPr>
        </p:nvSpPr>
        <p:spPr/>
        <p:txBody>
          <a:bodyPr/>
          <a:lstStyle/>
          <a:p>
            <a:r>
              <a:rPr lang="de-DE" dirty="0"/>
              <a:t>Funktionale Tests mit </a:t>
            </a:r>
            <a:r>
              <a:rPr lang="de-DE" dirty="0" err="1"/>
              <a:t>Behavior</a:t>
            </a:r>
            <a:r>
              <a:rPr lang="de-DE" dirty="0"/>
              <a:t>-</a:t>
            </a:r>
            <a:r>
              <a:rPr lang="de-DE" dirty="0" err="1"/>
              <a:t>Driven</a:t>
            </a:r>
            <a:r>
              <a:rPr lang="de-DE" dirty="0"/>
              <a:t>-Development / Jonas Wolff / © </a:t>
            </a:r>
            <a:r>
              <a:rPr lang="de-DE" dirty="0" err="1"/>
              <a:t>Tallence</a:t>
            </a:r>
            <a:r>
              <a:rPr lang="de-DE" dirty="0"/>
              <a:t> AG</a:t>
            </a:r>
          </a:p>
        </p:txBody>
      </p:sp>
      <p:sp>
        <p:nvSpPr>
          <p:cNvPr id="8" name="Foliennummernplatzhalter 7">
            <a:extLst>
              <a:ext uri="{FF2B5EF4-FFF2-40B4-BE49-F238E27FC236}">
                <a16:creationId xmlns:a16="http://schemas.microsoft.com/office/drawing/2014/main" id="{FC4BA88F-F45F-7C4B-84BA-EFE4FEE5BA0E}"/>
              </a:ext>
            </a:extLst>
          </p:cNvPr>
          <p:cNvSpPr>
            <a:spLocks noGrp="1"/>
          </p:cNvSpPr>
          <p:nvPr>
            <p:ph type="sldNum" sz="quarter" idx="27"/>
          </p:nvPr>
        </p:nvSpPr>
        <p:spPr/>
        <p:txBody>
          <a:bodyPr/>
          <a:lstStyle/>
          <a:p>
            <a:fld id="{02CEFE82-39F2-4F47-8A0C-D5AB3496FA5C}" type="slidenum">
              <a:rPr lang="de-DE" smtClean="0"/>
              <a:pPr/>
              <a:t>18</a:t>
            </a:fld>
            <a:endParaRPr lang="de-DE"/>
          </a:p>
        </p:txBody>
      </p:sp>
      <p:sp>
        <p:nvSpPr>
          <p:cNvPr id="9" name="Titel 8">
            <a:extLst>
              <a:ext uri="{FF2B5EF4-FFF2-40B4-BE49-F238E27FC236}">
                <a16:creationId xmlns:a16="http://schemas.microsoft.com/office/drawing/2014/main" id="{B9C597B1-58B9-D14A-AC47-9BC3FC3A63CE}"/>
              </a:ext>
            </a:extLst>
          </p:cNvPr>
          <p:cNvSpPr>
            <a:spLocks noGrp="1"/>
          </p:cNvSpPr>
          <p:nvPr>
            <p:ph type="title"/>
          </p:nvPr>
        </p:nvSpPr>
        <p:spPr/>
        <p:txBody>
          <a:bodyPr/>
          <a:lstStyle/>
          <a:p>
            <a:r>
              <a:rPr lang="de-DE" dirty="0"/>
              <a:t>Hinweise zur Verwendung BDD-Frameworks</a:t>
            </a:r>
          </a:p>
        </p:txBody>
      </p:sp>
    </p:spTree>
    <p:extLst>
      <p:ext uri="{BB962C8B-B14F-4D97-AF65-F5344CB8AC3E}">
        <p14:creationId xmlns:p14="http://schemas.microsoft.com/office/powerpoint/2010/main" val="320403107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p:cNvSpPr>
            <a:spLocks noGrp="1"/>
          </p:cNvSpPr>
          <p:nvPr>
            <p:ph type="ctrTitle"/>
          </p:nvPr>
        </p:nvSpPr>
        <p:spPr bwMode="gray"/>
        <p:txBody>
          <a:bodyPr/>
          <a:lstStyle/>
          <a:p>
            <a:r>
              <a:rPr lang="de-DE" dirty="0"/>
              <a:t>BDD-Frameworks</a:t>
            </a:r>
          </a:p>
        </p:txBody>
      </p:sp>
      <p:sp>
        <p:nvSpPr>
          <p:cNvPr id="5" name="Textplatzhalter 4">
            <a:extLst>
              <a:ext uri="{FF2B5EF4-FFF2-40B4-BE49-F238E27FC236}">
                <a16:creationId xmlns:a16="http://schemas.microsoft.com/office/drawing/2014/main" id="{ED824197-1A9F-FD42-B2BF-4F837AA3562A}"/>
              </a:ext>
            </a:extLst>
          </p:cNvPr>
          <p:cNvSpPr>
            <a:spLocks noGrp="1"/>
          </p:cNvSpPr>
          <p:nvPr>
            <p:ph type="body" sz="quarter" idx="14"/>
          </p:nvPr>
        </p:nvSpPr>
        <p:spPr/>
        <p:txBody>
          <a:bodyPr/>
          <a:lstStyle/>
          <a:p>
            <a:endParaRPr lang="de-DE"/>
          </a:p>
        </p:txBody>
      </p:sp>
      <p:sp>
        <p:nvSpPr>
          <p:cNvPr id="8" name="Nr."/>
          <p:cNvSpPr>
            <a:spLocks noGrp="1"/>
          </p:cNvSpPr>
          <p:nvPr>
            <p:ph type="body" sz="quarter" idx="11"/>
          </p:nvPr>
        </p:nvSpPr>
        <p:spPr bwMode="gray"/>
        <p:txBody>
          <a:bodyPr/>
          <a:lstStyle/>
          <a:p>
            <a:r>
              <a:rPr lang="de-DE" dirty="0"/>
              <a:t>04</a:t>
            </a:r>
          </a:p>
        </p:txBody>
      </p:sp>
      <p:sp>
        <p:nvSpPr>
          <p:cNvPr id="6" name="Textplatzhalter 5">
            <a:extLst>
              <a:ext uri="{FF2B5EF4-FFF2-40B4-BE49-F238E27FC236}">
                <a16:creationId xmlns:a16="http://schemas.microsoft.com/office/drawing/2014/main" id="{8D8E8118-4BFC-9D4F-81F1-A740BED315D1}"/>
              </a:ext>
            </a:extLst>
          </p:cNvPr>
          <p:cNvSpPr>
            <a:spLocks noGrp="1"/>
          </p:cNvSpPr>
          <p:nvPr>
            <p:ph type="body" sz="quarter" idx="87"/>
          </p:nvPr>
        </p:nvSpPr>
        <p:spPr/>
        <p:txBody>
          <a:bodyPr/>
          <a:lstStyle/>
          <a:p>
            <a:endParaRPr lang="de-DE"/>
          </a:p>
        </p:txBody>
      </p:sp>
    </p:spTree>
    <p:extLst>
      <p:ext uri="{BB962C8B-B14F-4D97-AF65-F5344CB8AC3E}">
        <p14:creationId xmlns:p14="http://schemas.microsoft.com/office/powerpoint/2010/main" val="208037532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F14839FC-966C-BC4C-A8C5-F254AA6A3F10}"/>
              </a:ext>
            </a:extLst>
          </p:cNvPr>
          <p:cNvSpPr>
            <a:spLocks noGrp="1"/>
          </p:cNvSpPr>
          <p:nvPr>
            <p:ph type="title"/>
          </p:nvPr>
        </p:nvSpPr>
        <p:spPr/>
        <p:txBody>
          <a:bodyPr/>
          <a:lstStyle/>
          <a:p>
            <a:r>
              <a:rPr lang="de-DE"/>
              <a:t>Inhaltsverzeichnis</a:t>
            </a:r>
          </a:p>
        </p:txBody>
      </p:sp>
      <p:sp>
        <p:nvSpPr>
          <p:cNvPr id="3" name="Date Placeholder 2">
            <a:extLst>
              <a:ext uri="{FF2B5EF4-FFF2-40B4-BE49-F238E27FC236}">
                <a16:creationId xmlns:a16="http://schemas.microsoft.com/office/drawing/2014/main" id="{44C0DA42-CDBA-3A49-B9B6-E2A6F9FDA33A}"/>
              </a:ext>
            </a:extLst>
          </p:cNvPr>
          <p:cNvSpPr>
            <a:spLocks noGrp="1"/>
          </p:cNvSpPr>
          <p:nvPr>
            <p:ph type="dt" sz="half" idx="19"/>
          </p:nvPr>
        </p:nvSpPr>
        <p:spPr/>
        <p:txBody>
          <a:bodyPr/>
          <a:lstStyle/>
          <a:p>
            <a:fld id="{9AFA0DE8-8033-462D-BDBF-CD1E1FDE3CA3}" type="datetime1">
              <a:rPr lang="de-DE" noProof="0" smtClean="0"/>
              <a:t>23.11.21</a:t>
            </a:fld>
            <a:endParaRPr lang="de-DE" noProof="0" dirty="0"/>
          </a:p>
        </p:txBody>
      </p:sp>
      <p:sp>
        <p:nvSpPr>
          <p:cNvPr id="4" name="Slide Number Placeholder 3">
            <a:extLst>
              <a:ext uri="{FF2B5EF4-FFF2-40B4-BE49-F238E27FC236}">
                <a16:creationId xmlns:a16="http://schemas.microsoft.com/office/drawing/2014/main" id="{6B068C97-42C3-EF4C-999E-443BB64E7404}"/>
              </a:ext>
            </a:extLst>
          </p:cNvPr>
          <p:cNvSpPr>
            <a:spLocks noGrp="1"/>
          </p:cNvSpPr>
          <p:nvPr>
            <p:ph type="sldNum" sz="quarter" idx="21"/>
          </p:nvPr>
        </p:nvSpPr>
        <p:spPr/>
        <p:txBody>
          <a:bodyPr/>
          <a:lstStyle/>
          <a:p>
            <a:fld id="{02CEFE82-39F2-4F47-8A0C-D5AB3496FA5C}" type="slidenum">
              <a:rPr lang="de-DE" noProof="0" smtClean="0"/>
              <a:pPr/>
              <a:t>2</a:t>
            </a:fld>
            <a:endParaRPr lang="de-DE" noProof="0"/>
          </a:p>
        </p:txBody>
      </p:sp>
      <p:sp>
        <p:nvSpPr>
          <p:cNvPr id="6" name="TextBox 5">
            <a:extLst>
              <a:ext uri="{FF2B5EF4-FFF2-40B4-BE49-F238E27FC236}">
                <a16:creationId xmlns:a16="http://schemas.microsoft.com/office/drawing/2014/main" id="{B6BE6F4C-1C2F-A741-85DD-DC07976CFDF7}"/>
              </a:ext>
            </a:extLst>
          </p:cNvPr>
          <p:cNvSpPr txBox="1"/>
          <p:nvPr/>
        </p:nvSpPr>
        <p:spPr>
          <a:xfrm>
            <a:off x="3696237" y="695459"/>
            <a:ext cx="0" cy="0"/>
          </a:xfrm>
          <a:prstGeom prst="rect">
            <a:avLst/>
          </a:prstGeom>
          <a:noFill/>
        </p:spPr>
        <p:txBody>
          <a:bodyPr wrap="none" lIns="0" tIns="0" rIns="0" bIns="0" rtlCol="0">
            <a:noAutofit/>
          </a:bodyPr>
          <a:lstStyle/>
          <a:p>
            <a:pPr algn="l">
              <a:buSzPct val="80000"/>
            </a:pPr>
            <a:endParaRPr lang="de-DE">
              <a:latin typeface="Arial" panose="020B0604020202020204" pitchFamily="34" charset="0"/>
            </a:endParaRPr>
          </a:p>
        </p:txBody>
      </p:sp>
      <p:graphicFrame>
        <p:nvGraphicFramePr>
          <p:cNvPr id="26" name="Tabelle 34">
            <a:extLst>
              <a:ext uri="{FF2B5EF4-FFF2-40B4-BE49-F238E27FC236}">
                <a16:creationId xmlns:a16="http://schemas.microsoft.com/office/drawing/2014/main" id="{00A0C00A-6B8C-0344-98AE-6243F8AB5E96}"/>
              </a:ext>
            </a:extLst>
          </p:cNvPr>
          <p:cNvGraphicFramePr>
            <a:graphicFrameLocks noGrp="1"/>
          </p:cNvGraphicFramePr>
          <p:nvPr>
            <p:extLst>
              <p:ext uri="{D42A27DB-BD31-4B8C-83A1-F6EECF244321}">
                <p14:modId xmlns:p14="http://schemas.microsoft.com/office/powerpoint/2010/main" val="1712226732"/>
              </p:ext>
            </p:extLst>
          </p:nvPr>
        </p:nvGraphicFramePr>
        <p:xfrm>
          <a:off x="763007" y="1477963"/>
          <a:ext cx="10233468" cy="2592000"/>
        </p:xfrm>
        <a:graphic>
          <a:graphicData uri="http://schemas.openxmlformats.org/drawingml/2006/table">
            <a:tbl>
              <a:tblPr firstRow="1" bandRow="1"/>
              <a:tblGrid>
                <a:gridCol w="654466">
                  <a:extLst>
                    <a:ext uri="{9D8B030D-6E8A-4147-A177-3AD203B41FA5}">
                      <a16:colId xmlns:a16="http://schemas.microsoft.com/office/drawing/2014/main" val="3961075924"/>
                    </a:ext>
                  </a:extLst>
                </a:gridCol>
                <a:gridCol w="4462268">
                  <a:extLst>
                    <a:ext uri="{9D8B030D-6E8A-4147-A177-3AD203B41FA5}">
                      <a16:colId xmlns:a16="http://schemas.microsoft.com/office/drawing/2014/main" val="1412410726"/>
                    </a:ext>
                  </a:extLst>
                </a:gridCol>
                <a:gridCol w="654466">
                  <a:extLst>
                    <a:ext uri="{9D8B030D-6E8A-4147-A177-3AD203B41FA5}">
                      <a16:colId xmlns:a16="http://schemas.microsoft.com/office/drawing/2014/main" val="564387953"/>
                    </a:ext>
                  </a:extLst>
                </a:gridCol>
                <a:gridCol w="4462268">
                  <a:extLst>
                    <a:ext uri="{9D8B030D-6E8A-4147-A177-3AD203B41FA5}">
                      <a16:colId xmlns:a16="http://schemas.microsoft.com/office/drawing/2014/main" val="636007280"/>
                    </a:ext>
                  </a:extLst>
                </a:gridCol>
              </a:tblGrid>
              <a:tr h="432000">
                <a:tc gridSpan="4">
                  <a:txBody>
                    <a:bodyPr/>
                    <a:lstStyle/>
                    <a:p>
                      <a:pPr algn="l"/>
                      <a:r>
                        <a:rPr lang="de-DE" sz="1800" b="1" i="0" dirty="0">
                          <a:solidFill>
                            <a:schemeClr val="bg1"/>
                          </a:solidFill>
                          <a:latin typeface="+mj-lt"/>
                          <a:cs typeface="Arial" panose="020B0604020202020204" pitchFamily="34" charset="0"/>
                        </a:rPr>
                        <a:t>Funktionale Tests mit </a:t>
                      </a:r>
                      <a:r>
                        <a:rPr lang="de-DE" sz="1800" b="1" i="0" dirty="0" err="1">
                          <a:solidFill>
                            <a:schemeClr val="bg1"/>
                          </a:solidFill>
                          <a:latin typeface="+mj-lt"/>
                          <a:cs typeface="Arial" panose="020B0604020202020204" pitchFamily="34" charset="0"/>
                        </a:rPr>
                        <a:t>Behavior</a:t>
                      </a:r>
                      <a:r>
                        <a:rPr lang="de-DE" sz="1800" b="1" i="0" dirty="0">
                          <a:solidFill>
                            <a:schemeClr val="bg1"/>
                          </a:solidFill>
                          <a:latin typeface="+mj-lt"/>
                          <a:cs typeface="Arial" panose="020B0604020202020204" pitchFamily="34" charset="0"/>
                        </a:rPr>
                        <a:t>-</a:t>
                      </a:r>
                      <a:r>
                        <a:rPr lang="de-DE" sz="1800" b="1" i="0" dirty="0" err="1">
                          <a:solidFill>
                            <a:schemeClr val="bg1"/>
                          </a:solidFill>
                          <a:latin typeface="+mj-lt"/>
                          <a:cs typeface="Arial" panose="020B0604020202020204" pitchFamily="34" charset="0"/>
                        </a:rPr>
                        <a:t>Driven</a:t>
                      </a:r>
                      <a:r>
                        <a:rPr lang="de-DE" sz="1800" b="1" i="0" dirty="0">
                          <a:solidFill>
                            <a:schemeClr val="bg1"/>
                          </a:solidFill>
                          <a:latin typeface="+mj-lt"/>
                          <a:cs typeface="Arial" panose="020B0604020202020204" pitchFamily="34" charset="0"/>
                        </a:rPr>
                        <a:t>-Development</a:t>
                      </a:r>
                    </a:p>
                  </a:txBody>
                  <a:tcPr marL="0" marR="72000" marT="0" marB="0" anchor="ctr">
                    <a:lnL>
                      <a:noFill/>
                    </a:lnL>
                    <a:lnR w="12700" cap="flat" cmpd="sng" algn="ctr">
                      <a:no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DE" sz="1800" b="0" kern="1200">
                        <a:solidFill>
                          <a:schemeClr val="bg1"/>
                        </a:solidFill>
                        <a:latin typeface="+mn-lt"/>
                        <a:ea typeface="+mn-ea"/>
                        <a:cs typeface="Arial" panose="020B0604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hMerge="1">
                  <a:txBody>
                    <a:bodyPr/>
                    <a:lstStyle/>
                    <a:p>
                      <a:pPr marL="0" algn="l" defTabSz="914400" rtl="0" eaLnBrk="1" latinLnBrk="0" hangingPunct="1"/>
                      <a:endParaRPr lang="de-DE" sz="1800" b="0" i="0" kern="1200" dirty="0">
                        <a:solidFill>
                          <a:schemeClr val="bg1"/>
                        </a:solidFill>
                        <a:latin typeface="+mj-lt"/>
                        <a:ea typeface="+mn-ea"/>
                        <a:cs typeface="Arial" panose="020B0604020202020204" pitchFamily="34" charset="0"/>
                      </a:endParaRPr>
                    </a:p>
                  </a:txBody>
                  <a:tcPr marL="0" marR="72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DE" sz="1800" b="0" kern="1200">
                        <a:solidFill>
                          <a:schemeClr val="bg1"/>
                        </a:solidFill>
                        <a:latin typeface="+mn-lt"/>
                        <a:ea typeface="+mn-ea"/>
                        <a:cs typeface="Arial" panose="020B0604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876321341"/>
                  </a:ext>
                </a:extLst>
              </a:tr>
              <a:tr h="43200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r"/>
                      <a:r>
                        <a:rPr lang="de-DE" sz="1800" b="0" i="0">
                          <a:solidFill>
                            <a:schemeClr val="bg1"/>
                          </a:solidFill>
                          <a:latin typeface="Arial" panose="020B0604020202020204" pitchFamily="34" charset="0"/>
                          <a:cs typeface="Arial" panose="020B0604020202020204" pitchFamily="34" charset="0"/>
                        </a:rPr>
                        <a:t>01</a:t>
                      </a:r>
                    </a:p>
                  </a:txBody>
                  <a:tcPr marL="0" marR="72000" marT="0" marB="0" anchor="ctr">
                    <a:lnL>
                      <a:noFill/>
                    </a:lnL>
                    <a:lnR w="12700" cap="flat" cmpd="sng" algn="ctr">
                      <a:no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800" b="0" i="0" kern="1200" dirty="0">
                          <a:solidFill>
                            <a:schemeClr val="bg1"/>
                          </a:solidFill>
                          <a:latin typeface="Arial" panose="020B0604020202020204" pitchFamily="34" charset="0"/>
                          <a:ea typeface="+mn-ea"/>
                          <a:cs typeface="Arial" panose="020B0604020202020204" pitchFamily="34" charset="0"/>
                        </a:rPr>
                        <a:t>Einleitung</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algn="r" defTabSz="914400" rtl="0" eaLnBrk="1" latinLnBrk="0" hangingPunct="1"/>
                      <a:endParaRPr lang="de-DE" sz="1800" b="0" i="0" kern="1200" dirty="0">
                        <a:solidFill>
                          <a:schemeClr val="bg1"/>
                        </a:solidFill>
                        <a:latin typeface="Arial" panose="020B0604020202020204" pitchFamily="34" charset="0"/>
                        <a:ea typeface="+mn-ea"/>
                        <a:cs typeface="Arial" panose="020B0604020202020204" pitchFamily="34" charset="0"/>
                      </a:endParaRPr>
                    </a:p>
                  </a:txBody>
                  <a:tcPr marL="0" marR="72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DE" sz="1800" b="0" i="0" kern="1200" dirty="0">
                        <a:solidFill>
                          <a:schemeClr val="bg1"/>
                        </a:solidFill>
                        <a:latin typeface="Arial" panose="020B0604020202020204" pitchFamily="34" charset="0"/>
                        <a:ea typeface="+mn-ea"/>
                        <a:cs typeface="Arial" panose="020B0604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890546696"/>
                  </a:ext>
                </a:extLst>
              </a:tr>
              <a:tr h="432000">
                <a:tc>
                  <a:txBody>
                    <a:bodyPr/>
                    <a:lstStyle/>
                    <a:p>
                      <a:pPr algn="r"/>
                      <a:r>
                        <a:rPr lang="de-DE" sz="1800" b="0" i="0">
                          <a:solidFill>
                            <a:schemeClr val="bg1"/>
                          </a:solidFill>
                          <a:latin typeface="Arial" panose="020B0604020202020204" pitchFamily="34" charset="0"/>
                          <a:cs typeface="Arial" panose="020B0604020202020204" pitchFamily="34" charset="0"/>
                        </a:rPr>
                        <a:t>02</a:t>
                      </a:r>
                    </a:p>
                  </a:txBody>
                  <a:tcPr marL="0" marR="72000" marT="0" marB="0" anchor="ctr">
                    <a:lnL>
                      <a:noFill/>
                    </a:lnL>
                    <a:lnR w="12700" cap="flat" cmpd="sng" algn="ctr">
                      <a:no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800" b="0" i="0" kern="1200" dirty="0">
                          <a:solidFill>
                            <a:schemeClr val="bg1"/>
                          </a:solidFill>
                          <a:latin typeface="Arial" panose="020B0604020202020204" pitchFamily="34" charset="0"/>
                          <a:ea typeface="+mn-ea"/>
                          <a:cs typeface="Arial" panose="020B0604020202020204" pitchFamily="34" charset="0"/>
                        </a:rPr>
                        <a:t>Behavior-Driven-Development</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a:txBody>
                    <a:bodyPr/>
                    <a:lstStyle/>
                    <a:p>
                      <a:pPr marL="0" algn="r" defTabSz="914400" rtl="0" eaLnBrk="1" latinLnBrk="0" hangingPunct="1"/>
                      <a:endParaRPr lang="de-DE" sz="1800" b="0" i="0" kern="1200" dirty="0">
                        <a:solidFill>
                          <a:schemeClr val="bg1"/>
                        </a:solidFill>
                        <a:latin typeface="Arial" panose="020B0604020202020204" pitchFamily="34" charset="0"/>
                        <a:ea typeface="+mn-ea"/>
                        <a:cs typeface="Arial" panose="020B0604020202020204" pitchFamily="34" charset="0"/>
                      </a:endParaRPr>
                    </a:p>
                  </a:txBody>
                  <a:tcPr marL="0" marR="72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DE" sz="1800" b="0" i="0" kern="1200">
                        <a:solidFill>
                          <a:schemeClr val="bg1"/>
                        </a:solidFill>
                        <a:latin typeface="Arial" panose="020B0604020202020204" pitchFamily="34" charset="0"/>
                        <a:ea typeface="+mn-ea"/>
                        <a:cs typeface="Arial" panose="020B0604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158242096"/>
                  </a:ext>
                </a:extLst>
              </a:tr>
              <a:tr h="432000">
                <a:tc>
                  <a:txBody>
                    <a:bodyPr/>
                    <a:lstStyle/>
                    <a:p>
                      <a:pPr algn="r"/>
                      <a:r>
                        <a:rPr lang="de-DE" sz="1800" b="0" i="0">
                          <a:solidFill>
                            <a:schemeClr val="bg1"/>
                          </a:solidFill>
                          <a:latin typeface="Arial" panose="020B0604020202020204" pitchFamily="34" charset="0"/>
                          <a:cs typeface="Arial" panose="020B0604020202020204" pitchFamily="34" charset="0"/>
                        </a:rPr>
                        <a:t>03</a:t>
                      </a:r>
                    </a:p>
                  </a:txBody>
                  <a:tcPr marL="0" marR="72000" marT="0" marB="0" anchor="ctr">
                    <a:lnL>
                      <a:noFill/>
                    </a:lnL>
                    <a:lnR w="12700" cap="flat" cmpd="sng" algn="ctr">
                      <a:no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800" b="0" i="0" kern="1200" dirty="0">
                          <a:solidFill>
                            <a:schemeClr val="bg1"/>
                          </a:solidFill>
                          <a:latin typeface="Arial" panose="020B0604020202020204" pitchFamily="34" charset="0"/>
                          <a:ea typeface="+mn-ea"/>
                          <a:cs typeface="Arial" panose="020B0604020202020204" pitchFamily="34" charset="0"/>
                        </a:rPr>
                        <a:t>Funktionsweise von BDD-Frameworks</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a:txBody>
                    <a:bodyPr/>
                    <a:lstStyle/>
                    <a:p>
                      <a:pPr marL="0" algn="r" defTabSz="914400" rtl="0" eaLnBrk="1" latinLnBrk="0" hangingPunct="1"/>
                      <a:endParaRPr lang="de-DE" sz="1800" b="0" i="0" kern="1200">
                        <a:solidFill>
                          <a:schemeClr val="bg1"/>
                        </a:solidFill>
                        <a:latin typeface="Arial" panose="020B0604020202020204" pitchFamily="34" charset="0"/>
                        <a:ea typeface="+mn-ea"/>
                        <a:cs typeface="Arial" panose="020B0604020202020204" pitchFamily="34" charset="0"/>
                      </a:endParaRPr>
                    </a:p>
                  </a:txBody>
                  <a:tcPr marL="0" marR="72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DE" sz="1800" b="0" i="0" kern="1200" dirty="0">
                        <a:solidFill>
                          <a:schemeClr val="bg1"/>
                        </a:solidFill>
                        <a:latin typeface="Arial" panose="020B0604020202020204" pitchFamily="34" charset="0"/>
                        <a:ea typeface="+mn-ea"/>
                        <a:cs typeface="Arial" panose="020B0604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02663355"/>
                  </a:ext>
                </a:extLst>
              </a:tr>
              <a:tr h="432000">
                <a:tc>
                  <a:txBody>
                    <a:bodyPr/>
                    <a:lstStyle/>
                    <a:p>
                      <a:pPr algn="r"/>
                      <a:r>
                        <a:rPr lang="de-DE" sz="1800" b="0" i="0">
                          <a:solidFill>
                            <a:schemeClr val="bg1"/>
                          </a:solidFill>
                          <a:latin typeface="Arial" panose="020B0604020202020204" pitchFamily="34" charset="0"/>
                          <a:cs typeface="Arial" panose="020B0604020202020204" pitchFamily="34" charset="0"/>
                        </a:rPr>
                        <a:t>04</a:t>
                      </a:r>
                    </a:p>
                  </a:txBody>
                  <a:tcPr marL="0" marR="72000" marT="0" marB="0" anchor="ctr">
                    <a:lnL>
                      <a:noFill/>
                    </a:lnL>
                    <a:lnR w="12700" cap="flat" cmpd="sng" algn="ctr">
                      <a:no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800" b="0" i="0" kern="1200" dirty="0">
                          <a:solidFill>
                            <a:schemeClr val="bg1"/>
                          </a:solidFill>
                          <a:latin typeface="Arial" panose="020B0604020202020204" pitchFamily="34" charset="0"/>
                          <a:ea typeface="+mn-ea"/>
                          <a:cs typeface="Arial" panose="020B0604020202020204" pitchFamily="34" charset="0"/>
                        </a:rPr>
                        <a:t>Frameworks</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a:txBody>
                    <a:bodyPr/>
                    <a:lstStyle/>
                    <a:p>
                      <a:pPr marL="0" algn="r" defTabSz="914400" rtl="0" eaLnBrk="1" latinLnBrk="0" hangingPunct="1"/>
                      <a:endParaRPr lang="de-DE" sz="1800" b="0" i="0" kern="1200">
                        <a:solidFill>
                          <a:schemeClr val="bg1"/>
                        </a:solidFill>
                        <a:latin typeface="Arial" panose="020B0604020202020204" pitchFamily="34" charset="0"/>
                        <a:ea typeface="+mn-ea"/>
                        <a:cs typeface="Arial" panose="020B0604020202020204" pitchFamily="34" charset="0"/>
                      </a:endParaRPr>
                    </a:p>
                  </a:txBody>
                  <a:tcPr marL="0" marR="72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DE" sz="1800" b="0" i="0" kern="1200" dirty="0">
                        <a:solidFill>
                          <a:schemeClr val="bg1"/>
                        </a:solidFill>
                        <a:latin typeface="Arial" panose="020B0604020202020204" pitchFamily="34" charset="0"/>
                        <a:ea typeface="+mn-ea"/>
                        <a:cs typeface="Arial" panose="020B0604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35700973"/>
                  </a:ext>
                </a:extLst>
              </a:tr>
              <a:tr h="432000">
                <a:tc>
                  <a:txBody>
                    <a:bodyPr/>
                    <a:lstStyle/>
                    <a:p>
                      <a:pPr algn="r"/>
                      <a:r>
                        <a:rPr lang="de-DE" sz="1800" b="0" i="0">
                          <a:solidFill>
                            <a:schemeClr val="bg1"/>
                          </a:solidFill>
                          <a:latin typeface="Arial" panose="020B0604020202020204" pitchFamily="34" charset="0"/>
                          <a:cs typeface="Arial" panose="020B0604020202020204" pitchFamily="34" charset="0"/>
                        </a:rPr>
                        <a:t>05</a:t>
                      </a:r>
                    </a:p>
                  </a:txBody>
                  <a:tcPr marL="0" marR="72000" marT="0" marB="0" anchor="ctr">
                    <a:lnL>
                      <a:noFill/>
                    </a:lnL>
                    <a:lnR w="12700" cap="flat" cmpd="sng" algn="ctr">
                      <a:no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800" b="0" i="0" kern="1200" dirty="0">
                          <a:solidFill>
                            <a:schemeClr val="bg1"/>
                          </a:solidFill>
                          <a:latin typeface="Arial" panose="020B0604020202020204" pitchFamily="34" charset="0"/>
                          <a:ea typeface="+mn-ea"/>
                          <a:cs typeface="Arial" panose="020B0604020202020204" pitchFamily="34" charset="0"/>
                        </a:rPr>
                        <a:t>Beispiele</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a:txBody>
                    <a:bodyPr/>
                    <a:lstStyle/>
                    <a:p>
                      <a:pPr marL="0" algn="r" defTabSz="914400" rtl="0" eaLnBrk="1" latinLnBrk="0" hangingPunct="1"/>
                      <a:endParaRPr lang="de-DE" sz="1800" b="0" i="0" kern="1200" dirty="0">
                        <a:solidFill>
                          <a:schemeClr val="bg1"/>
                        </a:solidFill>
                        <a:latin typeface="Arial" panose="020B0604020202020204" pitchFamily="34" charset="0"/>
                        <a:ea typeface="+mn-ea"/>
                        <a:cs typeface="Arial" panose="020B0604020202020204" pitchFamily="34" charset="0"/>
                      </a:endParaRPr>
                    </a:p>
                  </a:txBody>
                  <a:tcPr marL="0" marR="72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DE" sz="1800" b="0" i="0" kern="1200" dirty="0">
                        <a:solidFill>
                          <a:schemeClr val="bg1"/>
                        </a:solidFill>
                        <a:latin typeface="Arial" panose="020B0604020202020204" pitchFamily="34" charset="0"/>
                        <a:ea typeface="+mn-ea"/>
                        <a:cs typeface="Arial" panose="020B0604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12264021"/>
                  </a:ext>
                </a:extLst>
              </a:tr>
            </a:tbl>
          </a:graphicData>
        </a:graphic>
      </p:graphicFrame>
      <p:sp>
        <p:nvSpPr>
          <p:cNvPr id="2" name="Footer Placeholder 1">
            <a:extLst>
              <a:ext uri="{FF2B5EF4-FFF2-40B4-BE49-F238E27FC236}">
                <a16:creationId xmlns:a16="http://schemas.microsoft.com/office/drawing/2014/main" id="{A98367C0-843E-624E-B6FE-344FE1880D68}"/>
              </a:ext>
            </a:extLst>
          </p:cNvPr>
          <p:cNvSpPr>
            <a:spLocks noGrp="1"/>
          </p:cNvSpPr>
          <p:nvPr>
            <p:ph type="ftr" sz="quarter" idx="20"/>
          </p:nvPr>
        </p:nvSpPr>
        <p:spPr/>
        <p:txBody>
          <a:bodyPr/>
          <a:lstStyle/>
          <a:p>
            <a:r>
              <a:rPr lang="de-DE" noProof="0" dirty="0"/>
              <a:t>Funktionale Tests mit </a:t>
            </a:r>
            <a:r>
              <a:rPr lang="de-DE" noProof="0" dirty="0" err="1"/>
              <a:t>Behavior</a:t>
            </a:r>
            <a:r>
              <a:rPr lang="de-DE" noProof="0" dirty="0"/>
              <a:t>-</a:t>
            </a:r>
            <a:r>
              <a:rPr lang="de-DE" noProof="0" dirty="0" err="1"/>
              <a:t>Driven</a:t>
            </a:r>
            <a:r>
              <a:rPr lang="de-DE" noProof="0" dirty="0"/>
              <a:t>-Development / Jonas Wolff / </a:t>
            </a:r>
            <a:r>
              <a:rPr lang="de-DE" dirty="0"/>
              <a:t>© </a:t>
            </a:r>
            <a:r>
              <a:rPr lang="de-DE" dirty="0" err="1"/>
              <a:t>Tallence</a:t>
            </a:r>
            <a:r>
              <a:rPr lang="de-DE" dirty="0"/>
              <a:t> AG</a:t>
            </a:r>
            <a:endParaRPr lang="de-DE" noProof="0" dirty="0"/>
          </a:p>
        </p:txBody>
      </p:sp>
    </p:spTree>
    <p:extLst>
      <p:ext uri="{BB962C8B-B14F-4D97-AF65-F5344CB8AC3E}">
        <p14:creationId xmlns:p14="http://schemas.microsoft.com/office/powerpoint/2010/main" val="27290098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Datum"/>
          <p:cNvSpPr>
            <a:spLocks noGrp="1"/>
          </p:cNvSpPr>
          <p:nvPr>
            <p:ph type="dt" sz="half" idx="25"/>
          </p:nvPr>
        </p:nvSpPr>
        <p:spPr bwMode="gray"/>
        <p:txBody>
          <a:bodyPr/>
          <a:lstStyle/>
          <a:p>
            <a:fld id="{8F698533-FC6E-4163-A8E0-9190274D324A}" type="datetime1">
              <a:rPr lang="de-DE" noProof="0" smtClean="0"/>
              <a:t>23.11.21</a:t>
            </a:fld>
            <a:endParaRPr lang="de-DE" noProof="0"/>
          </a:p>
        </p:txBody>
      </p:sp>
      <p:sp>
        <p:nvSpPr>
          <p:cNvPr id="8" name="Fußzeile"/>
          <p:cNvSpPr>
            <a:spLocks noGrp="1"/>
          </p:cNvSpPr>
          <p:nvPr>
            <p:ph type="ftr" sz="quarter" idx="26"/>
          </p:nvPr>
        </p:nvSpPr>
        <p:spPr bwMode="gray"/>
        <p:txBody>
          <a:bodyPr/>
          <a:lstStyle/>
          <a:p>
            <a:r>
              <a:rPr lang="de-DE" dirty="0"/>
              <a:t>Funktionale Tests mit </a:t>
            </a:r>
            <a:r>
              <a:rPr lang="de-DE" dirty="0" err="1"/>
              <a:t>Behavior</a:t>
            </a:r>
            <a:r>
              <a:rPr lang="de-DE" dirty="0"/>
              <a:t>-</a:t>
            </a:r>
            <a:r>
              <a:rPr lang="de-DE" dirty="0" err="1"/>
              <a:t>Driven</a:t>
            </a:r>
            <a:r>
              <a:rPr lang="de-DE" dirty="0"/>
              <a:t>-Development / Jonas Wolff / © </a:t>
            </a:r>
            <a:r>
              <a:rPr lang="de-DE" dirty="0" err="1"/>
              <a:t>Tallence</a:t>
            </a:r>
            <a:r>
              <a:rPr lang="de-DE" dirty="0"/>
              <a:t> AG</a:t>
            </a:r>
          </a:p>
        </p:txBody>
      </p:sp>
      <p:sp>
        <p:nvSpPr>
          <p:cNvPr id="10" name="Foliennummer"/>
          <p:cNvSpPr>
            <a:spLocks noGrp="1"/>
          </p:cNvSpPr>
          <p:nvPr>
            <p:ph type="sldNum" sz="quarter" idx="27"/>
          </p:nvPr>
        </p:nvSpPr>
        <p:spPr bwMode="gray"/>
        <p:txBody>
          <a:bodyPr/>
          <a:lstStyle/>
          <a:p>
            <a:fld id="{02CEFE82-39F2-4F47-8A0C-D5AB3496FA5C}" type="slidenum">
              <a:rPr lang="de-DE" noProof="0" smtClean="0"/>
              <a:t>20</a:t>
            </a:fld>
            <a:endParaRPr lang="de-DE" noProof="0"/>
          </a:p>
        </p:txBody>
      </p:sp>
      <p:sp>
        <p:nvSpPr>
          <p:cNvPr id="3" name="Titel"/>
          <p:cNvSpPr>
            <a:spLocks noGrp="1"/>
          </p:cNvSpPr>
          <p:nvPr>
            <p:ph type="title"/>
          </p:nvPr>
        </p:nvSpPr>
        <p:spPr bwMode="gray"/>
        <p:txBody>
          <a:bodyPr/>
          <a:lstStyle/>
          <a:p>
            <a:r>
              <a:rPr lang="de-DE" dirty="0"/>
              <a:t>JBehave vs. Cucumber</a:t>
            </a:r>
          </a:p>
        </p:txBody>
      </p:sp>
      <p:sp>
        <p:nvSpPr>
          <p:cNvPr id="28" name="Text">
            <a:extLst>
              <a:ext uri="{FF2B5EF4-FFF2-40B4-BE49-F238E27FC236}">
                <a16:creationId xmlns:a16="http://schemas.microsoft.com/office/drawing/2014/main" id="{EAA7BDB4-566C-3C4E-9EC2-8ECBDE8DF433}"/>
              </a:ext>
            </a:extLst>
          </p:cNvPr>
          <p:cNvSpPr>
            <a:spLocks noGrp="1"/>
          </p:cNvSpPr>
          <p:nvPr/>
        </p:nvSpPr>
        <p:spPr bwMode="gray">
          <a:xfrm>
            <a:off x="753089" y="1512000"/>
            <a:ext cx="3416400" cy="968400"/>
          </a:xfrm>
          <a:prstGeom prst="rect">
            <a:avLst/>
          </a:prstGeom>
        </p:spPr>
        <p:txBody>
          <a:bodyPr vert="horz" lIns="0" tIns="0" rIns="0" bIns="0" rtlCol="0" anchor="b" anchorCtr="0">
            <a:noAutofit/>
          </a:bodyPr>
          <a:lstStyle>
            <a:lvl1pPr marL="0" indent="0" algn="l" defTabSz="914400" rtl="0" eaLnBrk="1" latinLnBrk="0" hangingPunct="1">
              <a:lnSpc>
                <a:spcPct val="90000"/>
              </a:lnSpc>
              <a:spcBef>
                <a:spcPts val="0"/>
              </a:spcBef>
              <a:spcAft>
                <a:spcPts val="0"/>
              </a:spcAft>
              <a:buClr>
                <a:schemeClr val="tx1"/>
              </a:buClr>
              <a:buSzPct val="90000"/>
              <a:buFont typeface="Wingdings" pitchFamily="2" charset="2"/>
              <a:buNone/>
              <a:defRPr sz="2400" b="0" kern="1200">
                <a:solidFill>
                  <a:schemeClr val="tx1"/>
                </a:solidFill>
                <a:latin typeface="+mn-lt"/>
                <a:ea typeface="+mn-ea"/>
                <a:cs typeface="+mn-cs"/>
              </a:defRPr>
            </a:lvl1pPr>
            <a:lvl2pPr marL="293687" indent="-28575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2pPr>
            <a:lvl3pPr marL="581025" indent="-26670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3pPr>
            <a:lvl4pPr marL="889000" indent="-307975"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4pPr>
            <a:lvl5pPr marL="1204913" indent="-315913"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de-DE" dirty="0">
                <a:latin typeface="Arial" panose="020B0604020202020204" pitchFamily="34" charset="0"/>
              </a:rPr>
              <a:t>Was sollte man benutzen?</a:t>
            </a:r>
          </a:p>
        </p:txBody>
      </p:sp>
      <p:sp>
        <p:nvSpPr>
          <p:cNvPr id="29" name="Content Placeholder 18">
            <a:extLst>
              <a:ext uri="{FF2B5EF4-FFF2-40B4-BE49-F238E27FC236}">
                <a16:creationId xmlns:a16="http://schemas.microsoft.com/office/drawing/2014/main" id="{2BB357C3-76E8-244C-83C9-AEA4E8F9F558}"/>
              </a:ext>
            </a:extLst>
          </p:cNvPr>
          <p:cNvSpPr txBox="1">
            <a:spLocks/>
          </p:cNvSpPr>
          <p:nvPr/>
        </p:nvSpPr>
        <p:spPr bwMode="gray">
          <a:xfrm>
            <a:off x="4564800" y="2645718"/>
            <a:ext cx="3416400" cy="3009882"/>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0"/>
              </a:spcAft>
              <a:buClr>
                <a:schemeClr val="tx1"/>
              </a:buClr>
              <a:buSzPct val="90000"/>
              <a:buFont typeface="Wingdings" pitchFamily="2" charset="2"/>
              <a:buNone/>
              <a:defRPr sz="1800" b="0" i="0" kern="1200">
                <a:solidFill>
                  <a:schemeClr val="tx1"/>
                </a:solidFill>
                <a:latin typeface="Arial" panose="020B0604020202020204" pitchFamily="34" charset="0"/>
                <a:ea typeface="+mn-ea"/>
                <a:cs typeface="+mn-cs"/>
              </a:defRPr>
            </a:lvl1pPr>
            <a:lvl2pPr marL="293687" indent="-28575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600" b="0" i="0" kern="1200">
                <a:solidFill>
                  <a:schemeClr val="tx1"/>
                </a:solidFill>
                <a:latin typeface="Arial" panose="020B0604020202020204" pitchFamily="34" charset="0"/>
                <a:ea typeface="+mn-ea"/>
                <a:cs typeface="+mn-cs"/>
              </a:defRPr>
            </a:lvl2pPr>
            <a:lvl3pPr marL="581025" indent="-26670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600" b="0" i="0" kern="1200">
                <a:solidFill>
                  <a:schemeClr val="tx1"/>
                </a:solidFill>
                <a:latin typeface="Arial" panose="020B0604020202020204" pitchFamily="34" charset="0"/>
                <a:ea typeface="+mn-ea"/>
                <a:cs typeface="+mn-cs"/>
              </a:defRPr>
            </a:lvl3pPr>
            <a:lvl4pPr marL="889000" indent="-307975"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600" b="0" i="0" kern="1200">
                <a:solidFill>
                  <a:schemeClr val="tx1"/>
                </a:solidFill>
                <a:latin typeface="Arial" panose="020B0604020202020204" pitchFamily="34" charset="0"/>
                <a:ea typeface="+mn-ea"/>
                <a:cs typeface="+mn-cs"/>
              </a:defRPr>
            </a:lvl4pPr>
            <a:lvl5pPr marL="1204913" indent="-315913" algn="l" defTabSz="914400" rtl="0" eaLnBrk="1" latinLnBrk="0" hangingPunct="1">
              <a:lnSpc>
                <a:spcPct val="100000"/>
              </a:lnSpc>
              <a:spcBef>
                <a:spcPts val="0"/>
              </a:spcBef>
              <a:spcAft>
                <a:spcPts val="0"/>
              </a:spcAft>
              <a:buClr>
                <a:schemeClr val="tx1"/>
              </a:buClr>
              <a:buSzPct val="90000"/>
              <a:buFont typeface="Wingdings" pitchFamily="2" charset="2"/>
              <a:buChar char="§"/>
              <a:tabLst/>
              <a:defRPr sz="1600" b="0" i="0" kern="1200">
                <a:solidFill>
                  <a:schemeClr val="tx1"/>
                </a:solidFill>
                <a:latin typeface="Arial" panose="020B0604020202020204" pitchFamily="34"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9pPr>
          </a:lstStyle>
          <a:p>
            <a:r>
              <a:rPr lang="de-DE" sz="1600" b="1" dirty="0"/>
              <a:t>Vorteile</a:t>
            </a:r>
            <a:endParaRPr lang="de-DE" sz="1600" dirty="0"/>
          </a:p>
          <a:p>
            <a:pPr marL="285750" indent="-285750">
              <a:buFont typeface="Wingdings" panose="05000000000000000000" pitchFamily="2" charset="2"/>
              <a:buChar char="v"/>
            </a:pPr>
            <a:r>
              <a:rPr lang="de-DE" sz="1600" dirty="0"/>
              <a:t>Composite Steps</a:t>
            </a:r>
          </a:p>
          <a:p>
            <a:pPr marL="285750" indent="-285750">
              <a:buFont typeface="Wingdings" panose="05000000000000000000" pitchFamily="2" charset="2"/>
              <a:buChar char="v"/>
            </a:pPr>
            <a:r>
              <a:rPr lang="de-DE" sz="1600" dirty="0"/>
              <a:t>integrierte Reportfunktion</a:t>
            </a:r>
          </a:p>
          <a:p>
            <a:pPr marL="285750" indent="-285750">
              <a:buFont typeface="Wingdings" panose="05000000000000000000" pitchFamily="2" charset="2"/>
              <a:buChar char="v"/>
            </a:pPr>
            <a:r>
              <a:rPr lang="de-DE" sz="1600" dirty="0"/>
              <a:t>viel syntaktischer Zucker</a:t>
            </a:r>
          </a:p>
          <a:p>
            <a:endParaRPr lang="de-DE" sz="1600" dirty="0"/>
          </a:p>
          <a:p>
            <a:endParaRPr lang="de-DE" sz="1600" dirty="0"/>
          </a:p>
          <a:p>
            <a:r>
              <a:rPr lang="de-DE" sz="1600" b="1" dirty="0"/>
              <a:t>Nachteile</a:t>
            </a:r>
            <a:endParaRPr lang="de-DE" sz="1600" dirty="0"/>
          </a:p>
          <a:p>
            <a:pPr marL="285750" indent="-285750">
              <a:buFont typeface="Wingdings" panose="05000000000000000000" pitchFamily="2" charset="2"/>
              <a:buChar char="v"/>
            </a:pPr>
            <a:r>
              <a:rPr lang="de-DE" sz="1600" dirty="0"/>
              <a:t>komplizierte Integration von</a:t>
            </a:r>
            <a:br>
              <a:rPr lang="de-DE" sz="1600" dirty="0"/>
            </a:br>
            <a:r>
              <a:rPr lang="de-DE" sz="1600" dirty="0"/>
              <a:t>Spring Boot</a:t>
            </a:r>
          </a:p>
        </p:txBody>
      </p:sp>
      <p:sp>
        <p:nvSpPr>
          <p:cNvPr id="30" name="Content Placeholder 20">
            <a:extLst>
              <a:ext uri="{FF2B5EF4-FFF2-40B4-BE49-F238E27FC236}">
                <a16:creationId xmlns:a16="http://schemas.microsoft.com/office/drawing/2014/main" id="{873621D2-9B1A-CB4C-B5B0-4391F7AF554D}"/>
              </a:ext>
            </a:extLst>
          </p:cNvPr>
          <p:cNvSpPr txBox="1">
            <a:spLocks/>
          </p:cNvSpPr>
          <p:nvPr/>
        </p:nvSpPr>
        <p:spPr bwMode="gray">
          <a:xfrm>
            <a:off x="8377198" y="2671947"/>
            <a:ext cx="3416400" cy="3355141"/>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0"/>
              </a:spcAft>
              <a:buClr>
                <a:schemeClr val="tx1"/>
              </a:buClr>
              <a:buSzPct val="90000"/>
              <a:buFont typeface="Wingdings" pitchFamily="2" charset="2"/>
              <a:buNone/>
              <a:defRPr sz="1800" b="0" i="0" kern="1200">
                <a:solidFill>
                  <a:schemeClr val="tx1"/>
                </a:solidFill>
                <a:latin typeface="Arial" panose="020B0604020202020204" pitchFamily="34" charset="0"/>
                <a:ea typeface="+mn-ea"/>
                <a:cs typeface="+mn-cs"/>
              </a:defRPr>
            </a:lvl1pPr>
            <a:lvl2pPr marL="293687" indent="-28575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600" b="0" i="0" kern="1200">
                <a:solidFill>
                  <a:schemeClr val="tx1"/>
                </a:solidFill>
                <a:latin typeface="Arial" panose="020B0604020202020204" pitchFamily="34" charset="0"/>
                <a:ea typeface="+mn-ea"/>
                <a:cs typeface="+mn-cs"/>
              </a:defRPr>
            </a:lvl2pPr>
            <a:lvl3pPr marL="581025" indent="-26670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600" b="0" i="0" kern="1200">
                <a:solidFill>
                  <a:schemeClr val="tx1"/>
                </a:solidFill>
                <a:latin typeface="Arial" panose="020B0604020202020204" pitchFamily="34" charset="0"/>
                <a:ea typeface="+mn-ea"/>
                <a:cs typeface="+mn-cs"/>
              </a:defRPr>
            </a:lvl3pPr>
            <a:lvl4pPr marL="889000" indent="-307975"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600" b="0" i="0" kern="1200">
                <a:solidFill>
                  <a:schemeClr val="tx1"/>
                </a:solidFill>
                <a:latin typeface="Arial" panose="020B0604020202020204" pitchFamily="34" charset="0"/>
                <a:ea typeface="+mn-ea"/>
                <a:cs typeface="+mn-cs"/>
              </a:defRPr>
            </a:lvl4pPr>
            <a:lvl5pPr marL="1204913" indent="-315913"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600" b="0" i="0" kern="1200">
                <a:solidFill>
                  <a:schemeClr val="tx1"/>
                </a:solidFill>
                <a:latin typeface="Arial" panose="020B0604020202020204" pitchFamily="34"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9pPr>
          </a:lstStyle>
          <a:p>
            <a:r>
              <a:rPr lang="de-DE" sz="1600" b="1" dirty="0"/>
              <a:t>Vorteile</a:t>
            </a:r>
          </a:p>
          <a:p>
            <a:pPr marL="285750" indent="-285750">
              <a:buFont typeface="Wingdings" panose="05000000000000000000" pitchFamily="2" charset="2"/>
              <a:buChar char="v"/>
            </a:pPr>
            <a:r>
              <a:rPr lang="de-DE" sz="1600" dirty="0"/>
              <a:t>Cucumber Studio</a:t>
            </a:r>
          </a:p>
          <a:p>
            <a:pPr marL="285750" indent="-285750">
              <a:buFont typeface="Wingdings" panose="05000000000000000000" pitchFamily="2" charset="2"/>
              <a:buChar char="v"/>
            </a:pPr>
            <a:r>
              <a:rPr lang="de-DE" sz="1600" dirty="0"/>
              <a:t>einfache Integration von Spring Boot</a:t>
            </a:r>
          </a:p>
          <a:p>
            <a:pPr marL="285750" indent="-285750">
              <a:buFont typeface="Wingdings" panose="05000000000000000000" pitchFamily="2" charset="2"/>
              <a:buChar char="v"/>
            </a:pPr>
            <a:r>
              <a:rPr lang="de-DE" sz="1600" dirty="0"/>
              <a:t>Erweiterbarkeit von Datentypen</a:t>
            </a:r>
          </a:p>
          <a:p>
            <a:endParaRPr lang="de-DE" sz="1600" dirty="0"/>
          </a:p>
          <a:p>
            <a:r>
              <a:rPr lang="de-DE" sz="1600" b="1" dirty="0"/>
              <a:t>Nachteile</a:t>
            </a:r>
            <a:endParaRPr lang="de-DE" sz="1600" dirty="0"/>
          </a:p>
          <a:p>
            <a:pPr marL="285750" indent="-285750">
              <a:buFont typeface="Wingdings" panose="05000000000000000000" pitchFamily="2" charset="2"/>
              <a:buChar char="v"/>
            </a:pPr>
            <a:r>
              <a:rPr lang="de-DE" sz="1600" dirty="0"/>
              <a:t>Keine Composite Steps, </a:t>
            </a:r>
            <a:r>
              <a:rPr lang="de-DE" sz="1600" dirty="0" err="1"/>
              <a:t>GivenStories</a:t>
            </a:r>
            <a:r>
              <a:rPr lang="de-DE" sz="1600" dirty="0"/>
              <a:t> und </a:t>
            </a:r>
            <a:r>
              <a:rPr lang="de-DE" sz="1600" dirty="0" err="1"/>
              <a:t>MetaFilter</a:t>
            </a:r>
            <a:r>
              <a:rPr lang="de-DE" sz="1600" dirty="0"/>
              <a:t>-Parameter</a:t>
            </a:r>
          </a:p>
          <a:p>
            <a:pPr marL="285750" indent="-285750">
              <a:buFont typeface="Wingdings" panose="05000000000000000000" pitchFamily="2" charset="2"/>
              <a:buChar char="v"/>
            </a:pPr>
            <a:r>
              <a:rPr lang="de-DE" sz="1600" dirty="0"/>
              <a:t>typisierte Parameter (kann bei vielen eigenen Datentypen zur Undurchsichtigkeit führen)</a:t>
            </a:r>
          </a:p>
        </p:txBody>
      </p:sp>
      <p:sp>
        <p:nvSpPr>
          <p:cNvPr id="31" name="Text 2">
            <a:extLst>
              <a:ext uri="{FF2B5EF4-FFF2-40B4-BE49-F238E27FC236}">
                <a16:creationId xmlns:a16="http://schemas.microsoft.com/office/drawing/2014/main" id="{F3A7A5E0-B235-D34F-B533-510046D897A7}"/>
              </a:ext>
            </a:extLst>
          </p:cNvPr>
          <p:cNvSpPr>
            <a:spLocks noGrp="1"/>
          </p:cNvSpPr>
          <p:nvPr/>
        </p:nvSpPr>
        <p:spPr bwMode="gray">
          <a:xfrm>
            <a:off x="4564800" y="1476000"/>
            <a:ext cx="3413125" cy="968400"/>
          </a:xfrm>
          <a:prstGeom prst="rect">
            <a:avLst/>
          </a:prstGeom>
        </p:spPr>
        <p:txBody>
          <a:bodyPr vert="horz" lIns="0" tIns="0" rIns="0" bIns="18000" rtlCol="0" anchor="b" anchorCtr="0">
            <a:noAutofit/>
          </a:bodyPr>
          <a:lstStyle>
            <a:lvl1pPr marL="0" indent="0" algn="l" defTabSz="914400" rtl="0" eaLnBrk="1" latinLnBrk="0" hangingPunct="1">
              <a:lnSpc>
                <a:spcPct val="90000"/>
              </a:lnSpc>
              <a:spcBef>
                <a:spcPts val="0"/>
              </a:spcBef>
              <a:spcAft>
                <a:spcPts val="0"/>
              </a:spcAft>
              <a:buClr>
                <a:schemeClr val="tx1"/>
              </a:buClr>
              <a:buSzPct val="90000"/>
              <a:buFont typeface="Wingdings" pitchFamily="2" charset="2"/>
              <a:buNone/>
              <a:defRPr sz="1800" b="1" kern="1200">
                <a:solidFill>
                  <a:schemeClr val="tx1"/>
                </a:solidFill>
                <a:latin typeface="+mn-lt"/>
                <a:ea typeface="+mn-ea"/>
                <a:cs typeface="+mn-cs"/>
              </a:defRPr>
            </a:lvl1pPr>
            <a:lvl2pPr marL="293687" indent="-28575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2pPr>
            <a:lvl3pPr marL="581025" indent="-26670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3pPr>
            <a:lvl4pPr marL="889000" indent="-307975"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4pPr>
            <a:lvl5pPr marL="1204913" indent="-315913"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de-DE" sz="2400" b="0" dirty="0">
                <a:latin typeface="Arial" panose="020B0604020202020204" pitchFamily="34" charset="0"/>
              </a:rPr>
              <a:t>JBehave</a:t>
            </a:r>
          </a:p>
        </p:txBody>
      </p:sp>
      <p:sp>
        <p:nvSpPr>
          <p:cNvPr id="32" name="Text 3">
            <a:extLst>
              <a:ext uri="{FF2B5EF4-FFF2-40B4-BE49-F238E27FC236}">
                <a16:creationId xmlns:a16="http://schemas.microsoft.com/office/drawing/2014/main" id="{10EB8803-2192-ED4D-8282-866E0C3E45DD}"/>
              </a:ext>
            </a:extLst>
          </p:cNvPr>
          <p:cNvSpPr>
            <a:spLocks noGrp="1"/>
          </p:cNvSpPr>
          <p:nvPr/>
        </p:nvSpPr>
        <p:spPr bwMode="gray">
          <a:xfrm>
            <a:off x="8380473" y="1476000"/>
            <a:ext cx="3413125" cy="968400"/>
          </a:xfrm>
          <a:prstGeom prst="rect">
            <a:avLst/>
          </a:prstGeom>
        </p:spPr>
        <p:txBody>
          <a:bodyPr vert="horz" lIns="0" tIns="0" rIns="0" bIns="18000" rtlCol="0" anchor="b" anchorCtr="0">
            <a:noAutofit/>
          </a:bodyPr>
          <a:lstStyle>
            <a:lvl1pPr marL="0" indent="0" algn="l" defTabSz="914400" rtl="0" eaLnBrk="1" latinLnBrk="0" hangingPunct="1">
              <a:lnSpc>
                <a:spcPct val="90000"/>
              </a:lnSpc>
              <a:spcBef>
                <a:spcPts val="0"/>
              </a:spcBef>
              <a:spcAft>
                <a:spcPts val="0"/>
              </a:spcAft>
              <a:buClr>
                <a:schemeClr val="tx1"/>
              </a:buClr>
              <a:buSzPct val="90000"/>
              <a:buFont typeface="Wingdings" pitchFamily="2" charset="2"/>
              <a:buNone/>
              <a:defRPr sz="1800" b="1" kern="1200">
                <a:solidFill>
                  <a:schemeClr val="tx1"/>
                </a:solidFill>
                <a:latin typeface="+mn-lt"/>
                <a:ea typeface="+mn-ea"/>
                <a:cs typeface="+mn-cs"/>
              </a:defRPr>
            </a:lvl1pPr>
            <a:lvl2pPr marL="293687" indent="-28575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2pPr>
            <a:lvl3pPr marL="581025" indent="-26670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3pPr>
            <a:lvl4pPr marL="889000" indent="-307975"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4pPr>
            <a:lvl5pPr marL="1204913" indent="-315913"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de-DE" sz="2400" b="0" dirty="0">
                <a:latin typeface="Arial" panose="020B0604020202020204" pitchFamily="34" charset="0"/>
              </a:rPr>
              <a:t>Cucumber</a:t>
            </a:r>
          </a:p>
        </p:txBody>
      </p:sp>
      <p:sp>
        <p:nvSpPr>
          <p:cNvPr id="36" name="Illustration">
            <a:extLst>
              <a:ext uri="{FF2B5EF4-FFF2-40B4-BE49-F238E27FC236}">
                <a16:creationId xmlns:a16="http://schemas.microsoft.com/office/drawing/2014/main" id="{F9A13315-2137-C342-ADFD-56A99B13CD20}"/>
              </a:ext>
            </a:extLst>
          </p:cNvPr>
          <p:cNvSpPr>
            <a:spLocks noChangeAspect="1" noEditPoints="1"/>
          </p:cNvSpPr>
          <p:nvPr/>
        </p:nvSpPr>
        <p:spPr bwMode="gray">
          <a:xfrm>
            <a:off x="755998" y="3251174"/>
            <a:ext cx="2005451" cy="1980000"/>
          </a:xfrm>
          <a:custGeom>
            <a:avLst/>
            <a:gdLst>
              <a:gd name="T0" fmla="*/ 1134 w 1134"/>
              <a:gd name="T1" fmla="*/ 560 h 1120"/>
              <a:gd name="T2" fmla="*/ 1021 w 1134"/>
              <a:gd name="T3" fmla="*/ 388 h 1120"/>
              <a:gd name="T4" fmla="*/ 1134 w 1134"/>
              <a:gd name="T5" fmla="*/ 318 h 1120"/>
              <a:gd name="T6" fmla="*/ 573 w 1134"/>
              <a:gd name="T7" fmla="*/ 2 h 1120"/>
              <a:gd name="T8" fmla="*/ 567 w 1134"/>
              <a:gd name="T9" fmla="*/ 0 h 1120"/>
              <a:gd name="T10" fmla="*/ 563 w 1134"/>
              <a:gd name="T11" fmla="*/ 1 h 1120"/>
              <a:gd name="T12" fmla="*/ 7 w 1134"/>
              <a:gd name="T13" fmla="*/ 305 h 1120"/>
              <a:gd name="T14" fmla="*/ 109 w 1134"/>
              <a:gd name="T15" fmla="*/ 386 h 1120"/>
              <a:gd name="T16" fmla="*/ 7 w 1134"/>
              <a:gd name="T17" fmla="*/ 548 h 1120"/>
              <a:gd name="T18" fmla="*/ 109 w 1134"/>
              <a:gd name="T19" fmla="*/ 628 h 1120"/>
              <a:gd name="T20" fmla="*/ 7 w 1134"/>
              <a:gd name="T21" fmla="*/ 790 h 1120"/>
              <a:gd name="T22" fmla="*/ 109 w 1134"/>
              <a:gd name="T23" fmla="*/ 871 h 1120"/>
              <a:gd name="T24" fmla="*/ 561 w 1134"/>
              <a:gd name="T25" fmla="*/ 1118 h 1120"/>
              <a:gd name="T26" fmla="*/ 567 w 1134"/>
              <a:gd name="T27" fmla="*/ 1120 h 1120"/>
              <a:gd name="T28" fmla="*/ 573 w 1134"/>
              <a:gd name="T29" fmla="*/ 1118 h 1120"/>
              <a:gd name="T30" fmla="*/ 1026 w 1134"/>
              <a:gd name="T31" fmla="*/ 870 h 1120"/>
              <a:gd name="T32" fmla="*/ 1126 w 1134"/>
              <a:gd name="T33" fmla="*/ 790 h 1120"/>
              <a:gd name="T34" fmla="*/ 1026 w 1134"/>
              <a:gd name="T35" fmla="*/ 627 h 1120"/>
              <a:gd name="T36" fmla="*/ 889 w 1134"/>
              <a:gd name="T37" fmla="*/ 304 h 1120"/>
              <a:gd name="T38" fmla="*/ 899 w 1134"/>
              <a:gd name="T39" fmla="*/ 423 h 1120"/>
              <a:gd name="T40" fmla="*/ 1091 w 1134"/>
              <a:gd name="T41" fmla="*/ 318 h 1120"/>
              <a:gd name="T42" fmla="*/ 264 w 1134"/>
              <a:gd name="T43" fmla="*/ 681 h 1120"/>
              <a:gd name="T44" fmla="*/ 553 w 1134"/>
              <a:gd name="T45" fmla="*/ 840 h 1120"/>
              <a:gd name="T46" fmla="*/ 870 w 1134"/>
              <a:gd name="T47" fmla="*/ 681 h 1120"/>
              <a:gd name="T48" fmla="*/ 567 w 1134"/>
              <a:gd name="T49" fmla="*/ 605 h 1120"/>
              <a:gd name="T50" fmla="*/ 649 w 1134"/>
              <a:gd name="T51" fmla="*/ 560 h 1120"/>
              <a:gd name="T52" fmla="*/ 456 w 1134"/>
              <a:gd name="T53" fmla="*/ 544 h 1120"/>
              <a:gd name="T54" fmla="*/ 553 w 1134"/>
              <a:gd name="T55" fmla="*/ 491 h 1120"/>
              <a:gd name="T56" fmla="*/ 870 w 1134"/>
              <a:gd name="T57" fmla="*/ 439 h 1120"/>
              <a:gd name="T58" fmla="*/ 146 w 1134"/>
              <a:gd name="T59" fmla="*/ 374 h 1120"/>
              <a:gd name="T60" fmla="*/ 226 w 1134"/>
              <a:gd name="T61" fmla="*/ 299 h 1120"/>
              <a:gd name="T62" fmla="*/ 553 w 1134"/>
              <a:gd name="T63" fmla="*/ 38 h 1120"/>
              <a:gd name="T64" fmla="*/ 146 w 1134"/>
              <a:gd name="T65" fmla="*/ 374 h 1120"/>
              <a:gd name="T66" fmla="*/ 245 w 1134"/>
              <a:gd name="T67" fmla="*/ 546 h 1120"/>
              <a:gd name="T68" fmla="*/ 43 w 1134"/>
              <a:gd name="T69" fmla="*/ 560 h 1120"/>
              <a:gd name="T70" fmla="*/ 235 w 1134"/>
              <a:gd name="T71" fmla="*/ 665 h 1120"/>
              <a:gd name="T72" fmla="*/ 553 w 1134"/>
              <a:gd name="T73" fmla="*/ 872 h 1120"/>
              <a:gd name="T74" fmla="*/ 240 w 1134"/>
              <a:gd name="T75" fmla="*/ 808 h 1120"/>
              <a:gd name="T76" fmla="*/ 117 w 1134"/>
              <a:gd name="T77" fmla="*/ 843 h 1120"/>
              <a:gd name="T78" fmla="*/ 1091 w 1134"/>
              <a:gd name="T79" fmla="*/ 802 h 1120"/>
              <a:gd name="T80" fmla="*/ 889 w 1134"/>
              <a:gd name="T81" fmla="*/ 789 h 1120"/>
              <a:gd name="T82" fmla="*/ 581 w 1134"/>
              <a:gd name="T83" fmla="*/ 1082 h 1120"/>
              <a:gd name="T84" fmla="*/ 1091 w 1134"/>
              <a:gd name="T85" fmla="*/ 802 h 1120"/>
              <a:gd name="T86" fmla="*/ 1091 w 1134"/>
              <a:gd name="T87" fmla="*/ 560 h 1120"/>
              <a:gd name="T88" fmla="*/ 889 w 1134"/>
              <a:gd name="T89" fmla="*/ 546 h 1120"/>
              <a:gd name="T90" fmla="*/ 899 w 1134"/>
              <a:gd name="T91" fmla="*/ 665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134" h="1120">
                <a:moveTo>
                  <a:pt x="1026" y="627"/>
                </a:moveTo>
                <a:cubicBezTo>
                  <a:pt x="1126" y="572"/>
                  <a:pt x="1126" y="572"/>
                  <a:pt x="1126" y="572"/>
                </a:cubicBezTo>
                <a:cubicBezTo>
                  <a:pt x="1131" y="570"/>
                  <a:pt x="1134" y="565"/>
                  <a:pt x="1134" y="560"/>
                </a:cubicBezTo>
                <a:cubicBezTo>
                  <a:pt x="1134" y="555"/>
                  <a:pt x="1131" y="550"/>
                  <a:pt x="1126" y="548"/>
                </a:cubicBezTo>
                <a:cubicBezTo>
                  <a:pt x="928" y="439"/>
                  <a:pt x="928" y="439"/>
                  <a:pt x="928" y="439"/>
                </a:cubicBezTo>
                <a:cubicBezTo>
                  <a:pt x="1021" y="388"/>
                  <a:pt x="1021" y="388"/>
                  <a:pt x="1021" y="388"/>
                </a:cubicBezTo>
                <a:cubicBezTo>
                  <a:pt x="1023" y="387"/>
                  <a:pt x="1024" y="386"/>
                  <a:pt x="1026" y="385"/>
                </a:cubicBezTo>
                <a:cubicBezTo>
                  <a:pt x="1126" y="330"/>
                  <a:pt x="1126" y="330"/>
                  <a:pt x="1126" y="330"/>
                </a:cubicBezTo>
                <a:cubicBezTo>
                  <a:pt x="1131" y="327"/>
                  <a:pt x="1134" y="323"/>
                  <a:pt x="1134" y="318"/>
                </a:cubicBezTo>
                <a:cubicBezTo>
                  <a:pt x="1134" y="312"/>
                  <a:pt x="1131" y="308"/>
                  <a:pt x="1126" y="305"/>
                </a:cubicBezTo>
                <a:cubicBezTo>
                  <a:pt x="574" y="2"/>
                  <a:pt x="574" y="2"/>
                  <a:pt x="574" y="2"/>
                </a:cubicBezTo>
                <a:cubicBezTo>
                  <a:pt x="573" y="2"/>
                  <a:pt x="573" y="2"/>
                  <a:pt x="573" y="2"/>
                </a:cubicBezTo>
                <a:cubicBezTo>
                  <a:pt x="572" y="2"/>
                  <a:pt x="572" y="1"/>
                  <a:pt x="571" y="1"/>
                </a:cubicBezTo>
                <a:cubicBezTo>
                  <a:pt x="571" y="1"/>
                  <a:pt x="570" y="1"/>
                  <a:pt x="570" y="1"/>
                </a:cubicBezTo>
                <a:cubicBezTo>
                  <a:pt x="569" y="1"/>
                  <a:pt x="568" y="0"/>
                  <a:pt x="567" y="0"/>
                </a:cubicBezTo>
                <a:cubicBezTo>
                  <a:pt x="567" y="0"/>
                  <a:pt x="567" y="0"/>
                  <a:pt x="567" y="0"/>
                </a:cubicBezTo>
                <a:cubicBezTo>
                  <a:pt x="566" y="0"/>
                  <a:pt x="565" y="1"/>
                  <a:pt x="564" y="1"/>
                </a:cubicBezTo>
                <a:cubicBezTo>
                  <a:pt x="563" y="1"/>
                  <a:pt x="563" y="1"/>
                  <a:pt x="563" y="1"/>
                </a:cubicBezTo>
                <a:cubicBezTo>
                  <a:pt x="562" y="1"/>
                  <a:pt x="561" y="2"/>
                  <a:pt x="561" y="2"/>
                </a:cubicBezTo>
                <a:cubicBezTo>
                  <a:pt x="560" y="2"/>
                  <a:pt x="560" y="2"/>
                  <a:pt x="560" y="2"/>
                </a:cubicBezTo>
                <a:cubicBezTo>
                  <a:pt x="7" y="305"/>
                  <a:pt x="7" y="305"/>
                  <a:pt x="7" y="305"/>
                </a:cubicBezTo>
                <a:cubicBezTo>
                  <a:pt x="3" y="308"/>
                  <a:pt x="0" y="312"/>
                  <a:pt x="0" y="318"/>
                </a:cubicBezTo>
                <a:cubicBezTo>
                  <a:pt x="0" y="323"/>
                  <a:pt x="3" y="327"/>
                  <a:pt x="7" y="330"/>
                </a:cubicBezTo>
                <a:cubicBezTo>
                  <a:pt x="109" y="386"/>
                  <a:pt x="109" y="386"/>
                  <a:pt x="109" y="386"/>
                </a:cubicBezTo>
                <a:cubicBezTo>
                  <a:pt x="110" y="386"/>
                  <a:pt x="111" y="387"/>
                  <a:pt x="112" y="387"/>
                </a:cubicBezTo>
                <a:cubicBezTo>
                  <a:pt x="206" y="439"/>
                  <a:pt x="206" y="439"/>
                  <a:pt x="206" y="439"/>
                </a:cubicBezTo>
                <a:cubicBezTo>
                  <a:pt x="7" y="548"/>
                  <a:pt x="7" y="548"/>
                  <a:pt x="7" y="548"/>
                </a:cubicBezTo>
                <a:cubicBezTo>
                  <a:pt x="3" y="550"/>
                  <a:pt x="0" y="555"/>
                  <a:pt x="0" y="560"/>
                </a:cubicBezTo>
                <a:cubicBezTo>
                  <a:pt x="0" y="565"/>
                  <a:pt x="3" y="570"/>
                  <a:pt x="7" y="572"/>
                </a:cubicBezTo>
                <a:cubicBezTo>
                  <a:pt x="109" y="628"/>
                  <a:pt x="109" y="628"/>
                  <a:pt x="109" y="628"/>
                </a:cubicBezTo>
                <a:cubicBezTo>
                  <a:pt x="110" y="629"/>
                  <a:pt x="111" y="629"/>
                  <a:pt x="112" y="630"/>
                </a:cubicBezTo>
                <a:cubicBezTo>
                  <a:pt x="206" y="681"/>
                  <a:pt x="206" y="681"/>
                  <a:pt x="206" y="681"/>
                </a:cubicBezTo>
                <a:cubicBezTo>
                  <a:pt x="7" y="790"/>
                  <a:pt x="7" y="790"/>
                  <a:pt x="7" y="790"/>
                </a:cubicBezTo>
                <a:cubicBezTo>
                  <a:pt x="3" y="793"/>
                  <a:pt x="0" y="797"/>
                  <a:pt x="0" y="802"/>
                </a:cubicBezTo>
                <a:cubicBezTo>
                  <a:pt x="0" y="808"/>
                  <a:pt x="3" y="812"/>
                  <a:pt x="7" y="815"/>
                </a:cubicBezTo>
                <a:cubicBezTo>
                  <a:pt x="109" y="871"/>
                  <a:pt x="109" y="871"/>
                  <a:pt x="109" y="871"/>
                </a:cubicBezTo>
                <a:cubicBezTo>
                  <a:pt x="110" y="871"/>
                  <a:pt x="111" y="872"/>
                  <a:pt x="112" y="872"/>
                </a:cubicBezTo>
                <a:cubicBezTo>
                  <a:pt x="560" y="1118"/>
                  <a:pt x="560" y="1118"/>
                  <a:pt x="560" y="1118"/>
                </a:cubicBezTo>
                <a:cubicBezTo>
                  <a:pt x="560" y="1118"/>
                  <a:pt x="560" y="1118"/>
                  <a:pt x="561" y="1118"/>
                </a:cubicBezTo>
                <a:cubicBezTo>
                  <a:pt x="561" y="1119"/>
                  <a:pt x="562" y="1119"/>
                  <a:pt x="563" y="1119"/>
                </a:cubicBezTo>
                <a:cubicBezTo>
                  <a:pt x="563" y="1119"/>
                  <a:pt x="563" y="1120"/>
                  <a:pt x="564" y="1120"/>
                </a:cubicBezTo>
                <a:cubicBezTo>
                  <a:pt x="565" y="1120"/>
                  <a:pt x="566" y="1120"/>
                  <a:pt x="567" y="1120"/>
                </a:cubicBezTo>
                <a:cubicBezTo>
                  <a:pt x="568" y="1120"/>
                  <a:pt x="569" y="1120"/>
                  <a:pt x="570" y="1120"/>
                </a:cubicBezTo>
                <a:cubicBezTo>
                  <a:pt x="570" y="1120"/>
                  <a:pt x="571" y="1119"/>
                  <a:pt x="571" y="1119"/>
                </a:cubicBezTo>
                <a:cubicBezTo>
                  <a:pt x="572" y="1119"/>
                  <a:pt x="572" y="1119"/>
                  <a:pt x="573" y="1118"/>
                </a:cubicBezTo>
                <a:cubicBezTo>
                  <a:pt x="573" y="1118"/>
                  <a:pt x="573" y="1118"/>
                  <a:pt x="574" y="1118"/>
                </a:cubicBezTo>
                <a:cubicBezTo>
                  <a:pt x="1021" y="873"/>
                  <a:pt x="1021" y="873"/>
                  <a:pt x="1021" y="873"/>
                </a:cubicBezTo>
                <a:cubicBezTo>
                  <a:pt x="1023" y="872"/>
                  <a:pt x="1024" y="871"/>
                  <a:pt x="1026" y="870"/>
                </a:cubicBezTo>
                <a:cubicBezTo>
                  <a:pt x="1126" y="815"/>
                  <a:pt x="1126" y="815"/>
                  <a:pt x="1126" y="815"/>
                </a:cubicBezTo>
                <a:cubicBezTo>
                  <a:pt x="1131" y="812"/>
                  <a:pt x="1134" y="808"/>
                  <a:pt x="1134" y="802"/>
                </a:cubicBezTo>
                <a:cubicBezTo>
                  <a:pt x="1134" y="797"/>
                  <a:pt x="1131" y="793"/>
                  <a:pt x="1126" y="790"/>
                </a:cubicBezTo>
                <a:cubicBezTo>
                  <a:pt x="928" y="681"/>
                  <a:pt x="928" y="681"/>
                  <a:pt x="928" y="681"/>
                </a:cubicBezTo>
                <a:cubicBezTo>
                  <a:pt x="1021" y="630"/>
                  <a:pt x="1021" y="630"/>
                  <a:pt x="1021" y="630"/>
                </a:cubicBezTo>
                <a:cubicBezTo>
                  <a:pt x="1023" y="630"/>
                  <a:pt x="1024" y="629"/>
                  <a:pt x="1026" y="627"/>
                </a:cubicBezTo>
                <a:close/>
                <a:moveTo>
                  <a:pt x="1016" y="358"/>
                </a:moveTo>
                <a:cubicBezTo>
                  <a:pt x="908" y="299"/>
                  <a:pt x="908" y="299"/>
                  <a:pt x="908" y="299"/>
                </a:cubicBezTo>
                <a:cubicBezTo>
                  <a:pt x="901" y="295"/>
                  <a:pt x="892" y="297"/>
                  <a:pt x="889" y="304"/>
                </a:cubicBezTo>
                <a:cubicBezTo>
                  <a:pt x="885" y="311"/>
                  <a:pt x="887" y="319"/>
                  <a:pt x="894" y="323"/>
                </a:cubicBezTo>
                <a:cubicBezTo>
                  <a:pt x="987" y="374"/>
                  <a:pt x="987" y="374"/>
                  <a:pt x="987" y="374"/>
                </a:cubicBezTo>
                <a:cubicBezTo>
                  <a:pt x="899" y="423"/>
                  <a:pt x="899" y="423"/>
                  <a:pt x="899" y="423"/>
                </a:cubicBezTo>
                <a:cubicBezTo>
                  <a:pt x="581" y="249"/>
                  <a:pt x="581" y="249"/>
                  <a:pt x="581" y="249"/>
                </a:cubicBezTo>
                <a:cubicBezTo>
                  <a:pt x="581" y="38"/>
                  <a:pt x="581" y="38"/>
                  <a:pt x="581" y="38"/>
                </a:cubicBezTo>
                <a:cubicBezTo>
                  <a:pt x="1091" y="318"/>
                  <a:pt x="1091" y="318"/>
                  <a:pt x="1091" y="318"/>
                </a:cubicBezTo>
                <a:lnTo>
                  <a:pt x="1016" y="358"/>
                </a:lnTo>
                <a:close/>
                <a:moveTo>
                  <a:pt x="553" y="840"/>
                </a:moveTo>
                <a:cubicBezTo>
                  <a:pt x="264" y="681"/>
                  <a:pt x="264" y="681"/>
                  <a:pt x="264" y="681"/>
                </a:cubicBezTo>
                <a:cubicBezTo>
                  <a:pt x="456" y="576"/>
                  <a:pt x="456" y="576"/>
                  <a:pt x="456" y="576"/>
                </a:cubicBezTo>
                <a:cubicBezTo>
                  <a:pt x="553" y="629"/>
                  <a:pt x="553" y="629"/>
                  <a:pt x="553" y="629"/>
                </a:cubicBezTo>
                <a:lnTo>
                  <a:pt x="553" y="840"/>
                </a:lnTo>
                <a:close/>
                <a:moveTo>
                  <a:pt x="581" y="629"/>
                </a:moveTo>
                <a:cubicBezTo>
                  <a:pt x="678" y="576"/>
                  <a:pt x="678" y="576"/>
                  <a:pt x="678" y="576"/>
                </a:cubicBezTo>
                <a:cubicBezTo>
                  <a:pt x="870" y="681"/>
                  <a:pt x="870" y="681"/>
                  <a:pt x="870" y="681"/>
                </a:cubicBezTo>
                <a:cubicBezTo>
                  <a:pt x="581" y="840"/>
                  <a:pt x="581" y="840"/>
                  <a:pt x="581" y="840"/>
                </a:cubicBezTo>
                <a:lnTo>
                  <a:pt x="581" y="629"/>
                </a:lnTo>
                <a:close/>
                <a:moveTo>
                  <a:pt x="567" y="605"/>
                </a:moveTo>
                <a:cubicBezTo>
                  <a:pt x="485" y="560"/>
                  <a:pt x="485" y="560"/>
                  <a:pt x="485" y="560"/>
                </a:cubicBezTo>
                <a:cubicBezTo>
                  <a:pt x="567" y="515"/>
                  <a:pt x="567" y="515"/>
                  <a:pt x="567" y="515"/>
                </a:cubicBezTo>
                <a:cubicBezTo>
                  <a:pt x="649" y="560"/>
                  <a:pt x="649" y="560"/>
                  <a:pt x="649" y="560"/>
                </a:cubicBezTo>
                <a:lnTo>
                  <a:pt x="567" y="605"/>
                </a:lnTo>
                <a:close/>
                <a:moveTo>
                  <a:pt x="553" y="491"/>
                </a:moveTo>
                <a:cubicBezTo>
                  <a:pt x="456" y="544"/>
                  <a:pt x="456" y="544"/>
                  <a:pt x="456" y="544"/>
                </a:cubicBezTo>
                <a:cubicBezTo>
                  <a:pt x="264" y="439"/>
                  <a:pt x="264" y="439"/>
                  <a:pt x="264" y="439"/>
                </a:cubicBezTo>
                <a:cubicBezTo>
                  <a:pt x="553" y="280"/>
                  <a:pt x="553" y="280"/>
                  <a:pt x="553" y="280"/>
                </a:cubicBezTo>
                <a:lnTo>
                  <a:pt x="553" y="491"/>
                </a:lnTo>
                <a:close/>
                <a:moveTo>
                  <a:pt x="581" y="491"/>
                </a:moveTo>
                <a:cubicBezTo>
                  <a:pt x="581" y="280"/>
                  <a:pt x="581" y="280"/>
                  <a:pt x="581" y="280"/>
                </a:cubicBezTo>
                <a:cubicBezTo>
                  <a:pt x="870" y="439"/>
                  <a:pt x="870" y="439"/>
                  <a:pt x="870" y="439"/>
                </a:cubicBezTo>
                <a:cubicBezTo>
                  <a:pt x="678" y="544"/>
                  <a:pt x="678" y="544"/>
                  <a:pt x="678" y="544"/>
                </a:cubicBezTo>
                <a:lnTo>
                  <a:pt x="581" y="491"/>
                </a:lnTo>
                <a:close/>
                <a:moveTo>
                  <a:pt x="146" y="374"/>
                </a:moveTo>
                <a:cubicBezTo>
                  <a:pt x="240" y="323"/>
                  <a:pt x="240" y="323"/>
                  <a:pt x="240" y="323"/>
                </a:cubicBezTo>
                <a:cubicBezTo>
                  <a:pt x="247" y="319"/>
                  <a:pt x="249" y="311"/>
                  <a:pt x="245" y="304"/>
                </a:cubicBezTo>
                <a:cubicBezTo>
                  <a:pt x="242" y="297"/>
                  <a:pt x="233" y="295"/>
                  <a:pt x="226" y="299"/>
                </a:cubicBezTo>
                <a:cubicBezTo>
                  <a:pt x="117" y="358"/>
                  <a:pt x="117" y="358"/>
                  <a:pt x="117" y="358"/>
                </a:cubicBezTo>
                <a:cubicBezTo>
                  <a:pt x="43" y="318"/>
                  <a:pt x="43" y="318"/>
                  <a:pt x="43" y="318"/>
                </a:cubicBezTo>
                <a:cubicBezTo>
                  <a:pt x="553" y="38"/>
                  <a:pt x="553" y="38"/>
                  <a:pt x="553" y="38"/>
                </a:cubicBezTo>
                <a:cubicBezTo>
                  <a:pt x="553" y="249"/>
                  <a:pt x="553" y="249"/>
                  <a:pt x="553" y="249"/>
                </a:cubicBezTo>
                <a:cubicBezTo>
                  <a:pt x="235" y="423"/>
                  <a:pt x="235" y="423"/>
                  <a:pt x="235" y="423"/>
                </a:cubicBezTo>
                <a:lnTo>
                  <a:pt x="146" y="374"/>
                </a:lnTo>
                <a:close/>
                <a:moveTo>
                  <a:pt x="146" y="617"/>
                </a:moveTo>
                <a:cubicBezTo>
                  <a:pt x="240" y="565"/>
                  <a:pt x="240" y="565"/>
                  <a:pt x="240" y="565"/>
                </a:cubicBezTo>
                <a:cubicBezTo>
                  <a:pt x="247" y="562"/>
                  <a:pt x="249" y="553"/>
                  <a:pt x="245" y="546"/>
                </a:cubicBezTo>
                <a:cubicBezTo>
                  <a:pt x="242" y="540"/>
                  <a:pt x="233" y="537"/>
                  <a:pt x="226" y="541"/>
                </a:cubicBezTo>
                <a:cubicBezTo>
                  <a:pt x="117" y="601"/>
                  <a:pt x="117" y="601"/>
                  <a:pt x="117" y="601"/>
                </a:cubicBezTo>
                <a:cubicBezTo>
                  <a:pt x="43" y="560"/>
                  <a:pt x="43" y="560"/>
                  <a:pt x="43" y="560"/>
                </a:cubicBezTo>
                <a:cubicBezTo>
                  <a:pt x="235" y="455"/>
                  <a:pt x="235" y="455"/>
                  <a:pt x="235" y="455"/>
                </a:cubicBezTo>
                <a:cubicBezTo>
                  <a:pt x="427" y="560"/>
                  <a:pt x="427" y="560"/>
                  <a:pt x="427" y="560"/>
                </a:cubicBezTo>
                <a:cubicBezTo>
                  <a:pt x="235" y="665"/>
                  <a:pt x="235" y="665"/>
                  <a:pt x="235" y="665"/>
                </a:cubicBezTo>
                <a:lnTo>
                  <a:pt x="146" y="617"/>
                </a:lnTo>
                <a:close/>
                <a:moveTo>
                  <a:pt x="235" y="697"/>
                </a:moveTo>
                <a:cubicBezTo>
                  <a:pt x="553" y="872"/>
                  <a:pt x="553" y="872"/>
                  <a:pt x="553" y="872"/>
                </a:cubicBezTo>
                <a:cubicBezTo>
                  <a:pt x="553" y="1082"/>
                  <a:pt x="553" y="1082"/>
                  <a:pt x="553" y="1082"/>
                </a:cubicBezTo>
                <a:cubicBezTo>
                  <a:pt x="146" y="859"/>
                  <a:pt x="146" y="859"/>
                  <a:pt x="146" y="859"/>
                </a:cubicBezTo>
                <a:cubicBezTo>
                  <a:pt x="240" y="808"/>
                  <a:pt x="240" y="808"/>
                  <a:pt x="240" y="808"/>
                </a:cubicBezTo>
                <a:cubicBezTo>
                  <a:pt x="247" y="804"/>
                  <a:pt x="249" y="796"/>
                  <a:pt x="245" y="789"/>
                </a:cubicBezTo>
                <a:cubicBezTo>
                  <a:pt x="242" y="782"/>
                  <a:pt x="233" y="780"/>
                  <a:pt x="226" y="783"/>
                </a:cubicBezTo>
                <a:cubicBezTo>
                  <a:pt x="117" y="843"/>
                  <a:pt x="117" y="843"/>
                  <a:pt x="117" y="843"/>
                </a:cubicBezTo>
                <a:cubicBezTo>
                  <a:pt x="43" y="802"/>
                  <a:pt x="43" y="802"/>
                  <a:pt x="43" y="802"/>
                </a:cubicBezTo>
                <a:lnTo>
                  <a:pt x="235" y="697"/>
                </a:lnTo>
                <a:close/>
                <a:moveTo>
                  <a:pt x="1091" y="802"/>
                </a:moveTo>
                <a:cubicBezTo>
                  <a:pt x="1016" y="843"/>
                  <a:pt x="1016" y="843"/>
                  <a:pt x="1016" y="843"/>
                </a:cubicBezTo>
                <a:cubicBezTo>
                  <a:pt x="908" y="783"/>
                  <a:pt x="908" y="783"/>
                  <a:pt x="908" y="783"/>
                </a:cubicBezTo>
                <a:cubicBezTo>
                  <a:pt x="901" y="780"/>
                  <a:pt x="892" y="782"/>
                  <a:pt x="889" y="789"/>
                </a:cubicBezTo>
                <a:cubicBezTo>
                  <a:pt x="885" y="796"/>
                  <a:pt x="887" y="804"/>
                  <a:pt x="894" y="808"/>
                </a:cubicBezTo>
                <a:cubicBezTo>
                  <a:pt x="987" y="859"/>
                  <a:pt x="987" y="859"/>
                  <a:pt x="987" y="859"/>
                </a:cubicBezTo>
                <a:cubicBezTo>
                  <a:pt x="581" y="1082"/>
                  <a:pt x="581" y="1082"/>
                  <a:pt x="581" y="1082"/>
                </a:cubicBezTo>
                <a:cubicBezTo>
                  <a:pt x="581" y="872"/>
                  <a:pt x="581" y="872"/>
                  <a:pt x="581" y="872"/>
                </a:cubicBezTo>
                <a:cubicBezTo>
                  <a:pt x="899" y="697"/>
                  <a:pt x="899" y="697"/>
                  <a:pt x="899" y="697"/>
                </a:cubicBezTo>
                <a:lnTo>
                  <a:pt x="1091" y="802"/>
                </a:lnTo>
                <a:close/>
                <a:moveTo>
                  <a:pt x="707" y="560"/>
                </a:moveTo>
                <a:cubicBezTo>
                  <a:pt x="899" y="455"/>
                  <a:pt x="899" y="455"/>
                  <a:pt x="899" y="455"/>
                </a:cubicBezTo>
                <a:cubicBezTo>
                  <a:pt x="1091" y="560"/>
                  <a:pt x="1091" y="560"/>
                  <a:pt x="1091" y="560"/>
                </a:cubicBezTo>
                <a:cubicBezTo>
                  <a:pt x="1016" y="601"/>
                  <a:pt x="1016" y="601"/>
                  <a:pt x="1016" y="601"/>
                </a:cubicBezTo>
                <a:cubicBezTo>
                  <a:pt x="908" y="541"/>
                  <a:pt x="908" y="541"/>
                  <a:pt x="908" y="541"/>
                </a:cubicBezTo>
                <a:cubicBezTo>
                  <a:pt x="901" y="537"/>
                  <a:pt x="892" y="540"/>
                  <a:pt x="889" y="546"/>
                </a:cubicBezTo>
                <a:cubicBezTo>
                  <a:pt x="885" y="553"/>
                  <a:pt x="887" y="562"/>
                  <a:pt x="894" y="565"/>
                </a:cubicBezTo>
                <a:cubicBezTo>
                  <a:pt x="987" y="617"/>
                  <a:pt x="987" y="617"/>
                  <a:pt x="987" y="617"/>
                </a:cubicBezTo>
                <a:cubicBezTo>
                  <a:pt x="899" y="665"/>
                  <a:pt x="899" y="665"/>
                  <a:pt x="899" y="665"/>
                </a:cubicBezTo>
                <a:lnTo>
                  <a:pt x="707" y="560"/>
                </a:lnTo>
                <a:close/>
              </a:path>
            </a:pathLst>
          </a:custGeom>
          <a:solidFill>
            <a:schemeClr val="accent1"/>
          </a:solidFill>
          <a:ln>
            <a:noFill/>
          </a:ln>
        </p:spPr>
        <p:txBody>
          <a:bodyPr vert="horz" wrap="square" lIns="0" tIns="0" rIns="0" bIns="0" numCol="1" anchor="t" anchorCtr="0" compatLnSpc="1">
            <a:prstTxWarp prst="textNoShape">
              <a:avLst/>
            </a:prstTxWarp>
          </a:bodyPr>
          <a:lstStyle/>
          <a:p>
            <a:endParaRPr lang="de-DE">
              <a:latin typeface="Arial" panose="020B0604020202020204" pitchFamily="34" charset="0"/>
            </a:endParaRPr>
          </a:p>
        </p:txBody>
      </p:sp>
      <p:sp>
        <p:nvSpPr>
          <p:cNvPr id="2" name="Textfeld 1">
            <a:extLst>
              <a:ext uri="{FF2B5EF4-FFF2-40B4-BE49-F238E27FC236}">
                <a16:creationId xmlns:a16="http://schemas.microsoft.com/office/drawing/2014/main" id="{F11F946C-C289-304F-81B1-3511C29B1B02}"/>
              </a:ext>
            </a:extLst>
          </p:cNvPr>
          <p:cNvSpPr txBox="1"/>
          <p:nvPr/>
        </p:nvSpPr>
        <p:spPr>
          <a:xfrm>
            <a:off x="1055642" y="2707962"/>
            <a:ext cx="2811293" cy="642026"/>
          </a:xfrm>
          <a:prstGeom prst="rect">
            <a:avLst/>
          </a:prstGeom>
          <a:noFill/>
        </p:spPr>
        <p:txBody>
          <a:bodyPr wrap="square" lIns="0" tIns="0" rIns="0" bIns="0" rtlCol="0">
            <a:noAutofit/>
          </a:bodyPr>
          <a:lstStyle/>
          <a:p>
            <a:pPr>
              <a:buSzPct val="80000"/>
            </a:pPr>
            <a:r>
              <a:rPr lang="de-DE" dirty="0">
                <a:hlinkClick r:id="rId2"/>
              </a:rPr>
              <a:t>Telekom BDD-</a:t>
            </a:r>
            <a:r>
              <a:rPr lang="de-DE" dirty="0" err="1">
                <a:hlinkClick r:id="rId2"/>
              </a:rPr>
              <a:t>WebApp</a:t>
            </a:r>
            <a:endParaRPr lang="de-DE" dirty="0"/>
          </a:p>
        </p:txBody>
      </p:sp>
    </p:spTree>
    <p:extLst>
      <p:ext uri="{BB962C8B-B14F-4D97-AF65-F5344CB8AC3E}">
        <p14:creationId xmlns:p14="http://schemas.microsoft.com/office/powerpoint/2010/main" val="381035508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umsplatzhalter 5">
            <a:extLst>
              <a:ext uri="{FF2B5EF4-FFF2-40B4-BE49-F238E27FC236}">
                <a16:creationId xmlns:a16="http://schemas.microsoft.com/office/drawing/2014/main" id="{989C73EE-03C2-214D-97F2-23FB8F7C374E}"/>
              </a:ext>
            </a:extLst>
          </p:cNvPr>
          <p:cNvSpPr>
            <a:spLocks noGrp="1"/>
          </p:cNvSpPr>
          <p:nvPr>
            <p:ph type="dt" sz="half" idx="34"/>
          </p:nvPr>
        </p:nvSpPr>
        <p:spPr/>
        <p:txBody>
          <a:bodyPr/>
          <a:lstStyle/>
          <a:p>
            <a:fld id="{BFDAD13F-B150-48FA-9084-D9E756CCCB07}" type="datetime1">
              <a:rPr lang="de-DE" smtClean="0"/>
              <a:pPr/>
              <a:t>23.11.21</a:t>
            </a:fld>
            <a:endParaRPr lang="de-DE"/>
          </a:p>
        </p:txBody>
      </p:sp>
      <p:sp>
        <p:nvSpPr>
          <p:cNvPr id="7" name="Fußzeilenplatzhalter 6">
            <a:extLst>
              <a:ext uri="{FF2B5EF4-FFF2-40B4-BE49-F238E27FC236}">
                <a16:creationId xmlns:a16="http://schemas.microsoft.com/office/drawing/2014/main" id="{F5783785-411F-CD45-8126-28450846FBD6}"/>
              </a:ext>
            </a:extLst>
          </p:cNvPr>
          <p:cNvSpPr>
            <a:spLocks noGrp="1"/>
          </p:cNvSpPr>
          <p:nvPr>
            <p:ph type="ftr" sz="quarter" idx="35"/>
          </p:nvPr>
        </p:nvSpPr>
        <p:spPr/>
        <p:txBody>
          <a:bodyPr/>
          <a:lstStyle/>
          <a:p>
            <a:r>
              <a:rPr lang="de-DE" dirty="0"/>
              <a:t>Funktionale Tests mit </a:t>
            </a:r>
            <a:r>
              <a:rPr lang="de-DE" dirty="0" err="1"/>
              <a:t>Behavior</a:t>
            </a:r>
            <a:r>
              <a:rPr lang="de-DE" dirty="0"/>
              <a:t>-</a:t>
            </a:r>
            <a:r>
              <a:rPr lang="de-DE" dirty="0" err="1"/>
              <a:t>Driven</a:t>
            </a:r>
            <a:r>
              <a:rPr lang="de-DE" dirty="0"/>
              <a:t>-Development / Jonas Wolff / © </a:t>
            </a:r>
            <a:r>
              <a:rPr lang="de-DE" dirty="0" err="1"/>
              <a:t>Tallence</a:t>
            </a:r>
            <a:r>
              <a:rPr lang="de-DE" dirty="0"/>
              <a:t> AG</a:t>
            </a:r>
          </a:p>
        </p:txBody>
      </p:sp>
      <p:sp>
        <p:nvSpPr>
          <p:cNvPr id="8" name="Foliennummernplatzhalter 7">
            <a:extLst>
              <a:ext uri="{FF2B5EF4-FFF2-40B4-BE49-F238E27FC236}">
                <a16:creationId xmlns:a16="http://schemas.microsoft.com/office/drawing/2014/main" id="{FC4BA88F-F45F-7C4B-84BA-EFE4FEE5BA0E}"/>
              </a:ext>
            </a:extLst>
          </p:cNvPr>
          <p:cNvSpPr>
            <a:spLocks noGrp="1"/>
          </p:cNvSpPr>
          <p:nvPr>
            <p:ph type="sldNum" sz="quarter" idx="36"/>
          </p:nvPr>
        </p:nvSpPr>
        <p:spPr/>
        <p:txBody>
          <a:bodyPr/>
          <a:lstStyle/>
          <a:p>
            <a:fld id="{02CEFE82-39F2-4F47-8A0C-D5AB3496FA5C}" type="slidenum">
              <a:rPr lang="de-DE" smtClean="0"/>
              <a:pPr/>
              <a:t>21</a:t>
            </a:fld>
            <a:endParaRPr lang="de-DE"/>
          </a:p>
        </p:txBody>
      </p:sp>
      <p:sp>
        <p:nvSpPr>
          <p:cNvPr id="9" name="Titel 8">
            <a:extLst>
              <a:ext uri="{FF2B5EF4-FFF2-40B4-BE49-F238E27FC236}">
                <a16:creationId xmlns:a16="http://schemas.microsoft.com/office/drawing/2014/main" id="{B9C597B1-58B9-D14A-AC47-9BC3FC3A63CE}"/>
              </a:ext>
            </a:extLst>
          </p:cNvPr>
          <p:cNvSpPr>
            <a:spLocks noGrp="1"/>
          </p:cNvSpPr>
          <p:nvPr>
            <p:ph type="title"/>
          </p:nvPr>
        </p:nvSpPr>
        <p:spPr/>
        <p:txBody>
          <a:bodyPr/>
          <a:lstStyle/>
          <a:p>
            <a:r>
              <a:rPr lang="de-DE" dirty="0"/>
              <a:t>Composite Steps</a:t>
            </a:r>
          </a:p>
        </p:txBody>
      </p:sp>
      <p:sp>
        <p:nvSpPr>
          <p:cNvPr id="18" name="Textfeld 17">
            <a:extLst>
              <a:ext uri="{FF2B5EF4-FFF2-40B4-BE49-F238E27FC236}">
                <a16:creationId xmlns:a16="http://schemas.microsoft.com/office/drawing/2014/main" id="{7CA36269-6505-4F3B-B8E0-010BB485C2A7}"/>
              </a:ext>
            </a:extLst>
          </p:cNvPr>
          <p:cNvSpPr txBox="1"/>
          <p:nvPr/>
        </p:nvSpPr>
        <p:spPr>
          <a:xfrm rot="21120593">
            <a:off x="8713021" y="363570"/>
            <a:ext cx="3308006" cy="460746"/>
          </a:xfrm>
          <a:prstGeom prst="rect">
            <a:avLst/>
          </a:prstGeom>
          <a:solidFill>
            <a:srgbClr val="FDEECF"/>
          </a:solidFill>
        </p:spPr>
        <p:txBody>
          <a:bodyPr wrap="none" lIns="0" tIns="0" rIns="0" bIns="0" rtlCol="0" anchor="ctr">
            <a:noAutofit/>
          </a:bodyPr>
          <a:lstStyle/>
          <a:p>
            <a:pPr algn="ctr">
              <a:buSzPct val="80000"/>
            </a:pPr>
            <a:r>
              <a:rPr lang="de-DE" noProof="1">
                <a:latin typeface="Aharoni" panose="02010803020104030203" pitchFamily="2" charset="-79"/>
                <a:cs typeface="Aharoni" panose="02010803020104030203" pitchFamily="2" charset="-79"/>
              </a:rPr>
              <a:t>DRY - Don‘t repeat yourself</a:t>
            </a:r>
          </a:p>
        </p:txBody>
      </p:sp>
      <p:sp>
        <p:nvSpPr>
          <p:cNvPr id="19" name="Textfeld 18">
            <a:extLst>
              <a:ext uri="{FF2B5EF4-FFF2-40B4-BE49-F238E27FC236}">
                <a16:creationId xmlns:a16="http://schemas.microsoft.com/office/drawing/2014/main" id="{6D09EE70-1762-49B7-8F5E-52A40C787856}"/>
              </a:ext>
            </a:extLst>
          </p:cNvPr>
          <p:cNvSpPr txBox="1"/>
          <p:nvPr/>
        </p:nvSpPr>
        <p:spPr>
          <a:xfrm>
            <a:off x="396000" y="1598433"/>
            <a:ext cx="3672726" cy="4334540"/>
          </a:xfrm>
          <a:prstGeom prst="rect">
            <a:avLst/>
          </a:prstGeom>
          <a:noFill/>
        </p:spPr>
        <p:txBody>
          <a:bodyPr wrap="none" lIns="0" tIns="0" rIns="0" bIns="0" rtlCol="0">
            <a:noAutofit/>
          </a:bodyPr>
          <a:lstStyle/>
          <a:p>
            <a:pPr algn="l">
              <a:buSzPct val="80000"/>
            </a:pPr>
            <a:r>
              <a:rPr lang="de-DE" sz="1200" noProof="1">
                <a:latin typeface="Cascadia Code" panose="020B0609020000020004" pitchFamily="49" charset="0"/>
                <a:ea typeface="Cascadia Code" panose="020B0609020000020004" pitchFamily="49" charset="0"/>
                <a:cs typeface="Cascadia Code" panose="020B0609020000020004" pitchFamily="49" charset="0"/>
              </a:rPr>
              <a:t>Given the user opens the login page</a:t>
            </a:r>
          </a:p>
          <a:p>
            <a:pPr algn="l">
              <a:buSzPct val="80000"/>
            </a:pPr>
            <a:r>
              <a:rPr lang="de-DE" sz="1200" noProof="1">
                <a:latin typeface="Cascadia Code" panose="020B0609020000020004" pitchFamily="49" charset="0"/>
                <a:ea typeface="Cascadia Code" panose="020B0609020000020004" pitchFamily="49" charset="0"/>
                <a:cs typeface="Cascadia Code" panose="020B0609020000020004" pitchFamily="49" charset="0"/>
              </a:rPr>
              <a:t>When the user types in his username</a:t>
            </a:r>
          </a:p>
          <a:p>
            <a:pPr algn="l">
              <a:buSzPct val="80000"/>
            </a:pPr>
            <a:r>
              <a:rPr lang="de-DE" sz="1200" noProof="1">
                <a:latin typeface="Cascadia Code" panose="020B0609020000020004" pitchFamily="49" charset="0"/>
                <a:ea typeface="Cascadia Code" panose="020B0609020000020004" pitchFamily="49" charset="0"/>
                <a:cs typeface="Cascadia Code" panose="020B0609020000020004" pitchFamily="49" charset="0"/>
              </a:rPr>
              <a:t>And the user types in his password</a:t>
            </a:r>
          </a:p>
          <a:p>
            <a:pPr algn="l">
              <a:buSzPct val="80000"/>
            </a:pPr>
            <a:r>
              <a:rPr lang="de-DE" sz="1200" noProof="1">
                <a:latin typeface="Cascadia Code" panose="020B0609020000020004" pitchFamily="49" charset="0"/>
                <a:ea typeface="Cascadia Code" panose="020B0609020000020004" pitchFamily="49" charset="0"/>
                <a:cs typeface="Cascadia Code" panose="020B0609020000020004" pitchFamily="49" charset="0"/>
              </a:rPr>
              <a:t>And the user clicks on the submit button</a:t>
            </a:r>
          </a:p>
          <a:p>
            <a:pPr algn="l">
              <a:buSzPct val="80000"/>
            </a:pPr>
            <a:r>
              <a:rPr lang="de-DE" sz="1200" noProof="1">
                <a:latin typeface="Cascadia Code" panose="020B0609020000020004" pitchFamily="49" charset="0"/>
                <a:ea typeface="Cascadia Code" panose="020B0609020000020004" pitchFamily="49" charset="0"/>
                <a:cs typeface="Cascadia Code" panose="020B0609020000020004" pitchFamily="49" charset="0"/>
              </a:rPr>
              <a:t>Then the index page is displayed</a:t>
            </a:r>
          </a:p>
          <a:p>
            <a:pPr algn="l">
              <a:buSzPct val="80000"/>
            </a:pPr>
            <a:r>
              <a:rPr lang="de-DE" sz="1200" noProof="1">
                <a:latin typeface="Cascadia Code" panose="020B0609020000020004" pitchFamily="49" charset="0"/>
                <a:ea typeface="Cascadia Code" panose="020B0609020000020004" pitchFamily="49" charset="0"/>
                <a:cs typeface="Cascadia Code" panose="020B0609020000020004" pitchFamily="49" charset="0"/>
              </a:rPr>
              <a:t>And the user is authorized</a:t>
            </a:r>
          </a:p>
          <a:p>
            <a:pPr algn="l">
              <a:buSzPct val="80000"/>
            </a:pPr>
            <a:endParaRPr lang="de-DE" sz="1200" noProof="1">
              <a:latin typeface="Cascadia Code" panose="020B0609020000020004" pitchFamily="49" charset="0"/>
              <a:ea typeface="Cascadia Code" panose="020B0609020000020004" pitchFamily="49" charset="0"/>
              <a:cs typeface="Cascadia Code" panose="020B0609020000020004" pitchFamily="49" charset="0"/>
            </a:endParaRPr>
          </a:p>
          <a:p>
            <a:pPr algn="l">
              <a:buSzPct val="80000"/>
            </a:pPr>
            <a:r>
              <a:rPr lang="de-DE" sz="1200" noProof="1">
                <a:latin typeface="Cascadia Code" panose="020B0609020000020004" pitchFamily="49" charset="0"/>
                <a:ea typeface="Cascadia Code" panose="020B0609020000020004" pitchFamily="49" charset="0"/>
                <a:cs typeface="Cascadia Code" panose="020B0609020000020004" pitchFamily="49" charset="0"/>
              </a:rPr>
              <a:t>When the user interacts with the page</a:t>
            </a:r>
          </a:p>
          <a:p>
            <a:pPr algn="l">
              <a:buSzPct val="80000"/>
            </a:pPr>
            <a:r>
              <a:rPr lang="de-DE" sz="1200" noProof="1">
                <a:latin typeface="Cascadia Code" panose="020B0609020000020004" pitchFamily="49" charset="0"/>
                <a:ea typeface="Cascadia Code" panose="020B0609020000020004" pitchFamily="49" charset="0"/>
                <a:cs typeface="Cascadia Code" panose="020B0609020000020004" pitchFamily="49" charset="0"/>
              </a:rPr>
              <a:t>And the user selects item xxx</a:t>
            </a:r>
          </a:p>
          <a:p>
            <a:pPr algn="l">
              <a:buSzPct val="80000"/>
            </a:pPr>
            <a:r>
              <a:rPr lang="de-DE" sz="1200" noProof="1">
                <a:latin typeface="Cascadia Code" panose="020B0609020000020004" pitchFamily="49" charset="0"/>
                <a:ea typeface="Cascadia Code" panose="020B0609020000020004" pitchFamily="49" charset="0"/>
                <a:cs typeface="Cascadia Code" panose="020B0609020000020004" pitchFamily="49" charset="0"/>
              </a:rPr>
              <a:t>And the user clicks here</a:t>
            </a:r>
          </a:p>
          <a:p>
            <a:pPr>
              <a:buSzPct val="80000"/>
            </a:pPr>
            <a:r>
              <a:rPr lang="de-DE" sz="1200" noProof="1">
                <a:latin typeface="Cascadia Code" panose="020B0609020000020004" pitchFamily="49" charset="0"/>
                <a:ea typeface="Cascadia Code" panose="020B0609020000020004" pitchFamily="49" charset="0"/>
                <a:cs typeface="Cascadia Code" panose="020B0609020000020004" pitchFamily="49" charset="0"/>
              </a:rPr>
              <a:t>And the user clicks there</a:t>
            </a:r>
          </a:p>
          <a:p>
            <a:pPr algn="l">
              <a:buSzPct val="80000"/>
            </a:pPr>
            <a:r>
              <a:rPr lang="de-DE" sz="1200" noProof="1">
                <a:latin typeface="Cascadia Code" panose="020B0609020000020004" pitchFamily="49" charset="0"/>
                <a:ea typeface="Cascadia Code" panose="020B0609020000020004" pitchFamily="49" charset="0"/>
                <a:cs typeface="Cascadia Code" panose="020B0609020000020004" pitchFamily="49" charset="0"/>
              </a:rPr>
              <a:t>Then the xxx page is displayed</a:t>
            </a:r>
          </a:p>
          <a:p>
            <a:pPr algn="l">
              <a:buSzPct val="80000"/>
            </a:pPr>
            <a:endParaRPr lang="de-DE" sz="1200" noProof="1">
              <a:latin typeface="Cascadia Code" panose="020B0609020000020004" pitchFamily="49" charset="0"/>
              <a:ea typeface="Cascadia Code" panose="020B0609020000020004" pitchFamily="49" charset="0"/>
              <a:cs typeface="Cascadia Code" panose="020B0609020000020004" pitchFamily="49" charset="0"/>
            </a:endParaRPr>
          </a:p>
          <a:p>
            <a:pPr algn="l">
              <a:buSzPct val="80000"/>
            </a:pPr>
            <a:r>
              <a:rPr lang="de-DE" sz="1200" noProof="1">
                <a:latin typeface="Cascadia Code" panose="020B0609020000020004" pitchFamily="49" charset="0"/>
                <a:ea typeface="Cascadia Code" panose="020B0609020000020004" pitchFamily="49" charset="0"/>
                <a:cs typeface="Cascadia Code" panose="020B0609020000020004" pitchFamily="49" charset="0"/>
              </a:rPr>
              <a:t>When the user types xxx in the xxx field</a:t>
            </a:r>
          </a:p>
          <a:p>
            <a:pPr algn="l">
              <a:buSzPct val="80000"/>
            </a:pPr>
            <a:r>
              <a:rPr lang="de-DE" sz="1200" noProof="1">
                <a:latin typeface="Cascadia Code" panose="020B0609020000020004" pitchFamily="49" charset="0"/>
                <a:ea typeface="Cascadia Code" panose="020B0609020000020004" pitchFamily="49" charset="0"/>
                <a:cs typeface="Cascadia Code" panose="020B0609020000020004" pitchFamily="49" charset="0"/>
              </a:rPr>
              <a:t>And the user makes this</a:t>
            </a:r>
          </a:p>
          <a:p>
            <a:pPr algn="l">
              <a:buSzPct val="80000"/>
            </a:pPr>
            <a:r>
              <a:rPr lang="de-DE" sz="1200" noProof="1">
                <a:latin typeface="Cascadia Code" panose="020B0609020000020004" pitchFamily="49" charset="0"/>
                <a:ea typeface="Cascadia Code" panose="020B0609020000020004" pitchFamily="49" charset="0"/>
                <a:cs typeface="Cascadia Code" panose="020B0609020000020004" pitchFamily="49" charset="0"/>
              </a:rPr>
              <a:t>And the user makes that</a:t>
            </a:r>
          </a:p>
          <a:p>
            <a:pPr algn="l">
              <a:buSzPct val="80000"/>
            </a:pPr>
            <a:r>
              <a:rPr lang="de-DE" sz="1200" noProof="1">
                <a:latin typeface="Cascadia Code" panose="020B0609020000020004" pitchFamily="49" charset="0"/>
                <a:ea typeface="Cascadia Code" panose="020B0609020000020004" pitchFamily="49" charset="0"/>
                <a:cs typeface="Cascadia Code" panose="020B0609020000020004" pitchFamily="49" charset="0"/>
              </a:rPr>
              <a:t>And the user clicks on the xxx button</a:t>
            </a:r>
          </a:p>
          <a:p>
            <a:pPr algn="l">
              <a:buSzPct val="80000"/>
            </a:pPr>
            <a:r>
              <a:rPr lang="de-DE" sz="1200" noProof="1">
                <a:latin typeface="Cascadia Code" panose="020B0609020000020004" pitchFamily="49" charset="0"/>
                <a:ea typeface="Cascadia Code" panose="020B0609020000020004" pitchFamily="49" charset="0"/>
                <a:cs typeface="Cascadia Code" panose="020B0609020000020004" pitchFamily="49" charset="0"/>
              </a:rPr>
              <a:t>Then the xxx page is displayed</a:t>
            </a:r>
          </a:p>
          <a:p>
            <a:pPr algn="l">
              <a:buSzPct val="80000"/>
            </a:pPr>
            <a:endParaRPr lang="de-DE" sz="1200" noProof="1">
              <a:latin typeface="Cascadia Code" panose="020B0609020000020004" pitchFamily="49" charset="0"/>
              <a:ea typeface="Cascadia Code" panose="020B0609020000020004" pitchFamily="49" charset="0"/>
              <a:cs typeface="Cascadia Code" panose="020B0609020000020004" pitchFamily="49" charset="0"/>
            </a:endParaRPr>
          </a:p>
          <a:p>
            <a:pPr algn="l">
              <a:buSzPct val="80000"/>
            </a:pPr>
            <a:r>
              <a:rPr lang="de-DE" sz="1200" noProof="1">
                <a:solidFill>
                  <a:srgbClr val="026A25"/>
                </a:solidFill>
                <a:latin typeface="Cascadia Code" panose="020B0609020000020004" pitchFamily="49" charset="0"/>
                <a:ea typeface="Cascadia Code" panose="020B0609020000020004" pitchFamily="49" charset="0"/>
                <a:cs typeface="Cascadia Code" panose="020B0609020000020004" pitchFamily="49" charset="0"/>
              </a:rPr>
              <a:t>And the user selects xxxxx</a:t>
            </a:r>
          </a:p>
          <a:p>
            <a:pPr algn="l">
              <a:buSzPct val="80000"/>
            </a:pPr>
            <a:r>
              <a:rPr lang="de-DE" sz="1200" noProof="1">
                <a:solidFill>
                  <a:srgbClr val="026A25"/>
                </a:solidFill>
                <a:latin typeface="Cascadia Code" panose="020B0609020000020004" pitchFamily="49" charset="0"/>
                <a:ea typeface="Cascadia Code" panose="020B0609020000020004" pitchFamily="49" charset="0"/>
                <a:cs typeface="Cascadia Code" panose="020B0609020000020004" pitchFamily="49" charset="0"/>
              </a:rPr>
              <a:t>Then something happens</a:t>
            </a:r>
          </a:p>
        </p:txBody>
      </p:sp>
      <p:sp>
        <p:nvSpPr>
          <p:cNvPr id="21" name="Textfeld 20">
            <a:extLst>
              <a:ext uri="{FF2B5EF4-FFF2-40B4-BE49-F238E27FC236}">
                <a16:creationId xmlns:a16="http://schemas.microsoft.com/office/drawing/2014/main" id="{20664418-2B54-4ED8-A011-8DC773F1272C}"/>
              </a:ext>
            </a:extLst>
          </p:cNvPr>
          <p:cNvSpPr txBox="1"/>
          <p:nvPr/>
        </p:nvSpPr>
        <p:spPr>
          <a:xfrm>
            <a:off x="4361943" y="1598433"/>
            <a:ext cx="3672726" cy="4334540"/>
          </a:xfrm>
          <a:prstGeom prst="rect">
            <a:avLst/>
          </a:prstGeom>
          <a:noFill/>
        </p:spPr>
        <p:txBody>
          <a:bodyPr wrap="none" lIns="0" tIns="0" rIns="0" bIns="0" rtlCol="0">
            <a:noAutofit/>
          </a:bodyPr>
          <a:lstStyle/>
          <a:p>
            <a:pPr algn="l">
              <a:buSzPct val="80000"/>
            </a:pPr>
            <a:r>
              <a:rPr lang="de-DE" sz="1200" noProof="1">
                <a:latin typeface="Cascadia Code" panose="020B0609020000020004" pitchFamily="49" charset="0"/>
                <a:ea typeface="Cascadia Code" panose="020B0609020000020004" pitchFamily="49" charset="0"/>
                <a:cs typeface="Cascadia Code" panose="020B0609020000020004" pitchFamily="49" charset="0"/>
              </a:rPr>
              <a:t>Given the user opens the login page</a:t>
            </a:r>
          </a:p>
          <a:p>
            <a:pPr algn="l">
              <a:buSzPct val="80000"/>
            </a:pPr>
            <a:r>
              <a:rPr lang="de-DE" sz="1200" noProof="1">
                <a:latin typeface="Cascadia Code" panose="020B0609020000020004" pitchFamily="49" charset="0"/>
                <a:ea typeface="Cascadia Code" panose="020B0609020000020004" pitchFamily="49" charset="0"/>
                <a:cs typeface="Cascadia Code" panose="020B0609020000020004" pitchFamily="49" charset="0"/>
              </a:rPr>
              <a:t>When the user types in his username</a:t>
            </a:r>
          </a:p>
          <a:p>
            <a:pPr algn="l">
              <a:buSzPct val="80000"/>
            </a:pPr>
            <a:r>
              <a:rPr lang="de-DE" sz="1200" noProof="1">
                <a:latin typeface="Cascadia Code" panose="020B0609020000020004" pitchFamily="49" charset="0"/>
                <a:ea typeface="Cascadia Code" panose="020B0609020000020004" pitchFamily="49" charset="0"/>
                <a:cs typeface="Cascadia Code" panose="020B0609020000020004" pitchFamily="49" charset="0"/>
              </a:rPr>
              <a:t>And the user types in his password</a:t>
            </a:r>
          </a:p>
          <a:p>
            <a:pPr algn="l">
              <a:buSzPct val="80000"/>
            </a:pPr>
            <a:r>
              <a:rPr lang="de-DE" sz="1200" noProof="1">
                <a:latin typeface="Cascadia Code" panose="020B0609020000020004" pitchFamily="49" charset="0"/>
                <a:ea typeface="Cascadia Code" panose="020B0609020000020004" pitchFamily="49" charset="0"/>
                <a:cs typeface="Cascadia Code" panose="020B0609020000020004" pitchFamily="49" charset="0"/>
              </a:rPr>
              <a:t>And the user clicks on the submit button</a:t>
            </a:r>
          </a:p>
          <a:p>
            <a:pPr algn="l">
              <a:buSzPct val="80000"/>
            </a:pPr>
            <a:r>
              <a:rPr lang="de-DE" sz="1200" noProof="1">
                <a:latin typeface="Cascadia Code" panose="020B0609020000020004" pitchFamily="49" charset="0"/>
                <a:ea typeface="Cascadia Code" panose="020B0609020000020004" pitchFamily="49" charset="0"/>
                <a:cs typeface="Cascadia Code" panose="020B0609020000020004" pitchFamily="49" charset="0"/>
              </a:rPr>
              <a:t>Then the index page is displayed</a:t>
            </a:r>
          </a:p>
          <a:p>
            <a:pPr algn="l">
              <a:buSzPct val="80000"/>
            </a:pPr>
            <a:r>
              <a:rPr lang="de-DE" sz="1200" noProof="1">
                <a:latin typeface="Cascadia Code" panose="020B0609020000020004" pitchFamily="49" charset="0"/>
                <a:ea typeface="Cascadia Code" panose="020B0609020000020004" pitchFamily="49" charset="0"/>
                <a:cs typeface="Cascadia Code" panose="020B0609020000020004" pitchFamily="49" charset="0"/>
              </a:rPr>
              <a:t>And the user is authorized</a:t>
            </a:r>
          </a:p>
          <a:p>
            <a:pPr algn="l">
              <a:buSzPct val="80000"/>
            </a:pPr>
            <a:endParaRPr lang="de-DE" sz="1200" noProof="1">
              <a:latin typeface="Cascadia Code" panose="020B0609020000020004" pitchFamily="49" charset="0"/>
              <a:ea typeface="Cascadia Code" panose="020B0609020000020004" pitchFamily="49" charset="0"/>
              <a:cs typeface="Cascadia Code" panose="020B0609020000020004" pitchFamily="49" charset="0"/>
            </a:endParaRPr>
          </a:p>
          <a:p>
            <a:pPr algn="l">
              <a:buSzPct val="80000"/>
            </a:pPr>
            <a:r>
              <a:rPr lang="de-DE" sz="1200" noProof="1">
                <a:latin typeface="Cascadia Code" panose="020B0609020000020004" pitchFamily="49" charset="0"/>
                <a:ea typeface="Cascadia Code" panose="020B0609020000020004" pitchFamily="49" charset="0"/>
                <a:cs typeface="Cascadia Code" panose="020B0609020000020004" pitchFamily="49" charset="0"/>
              </a:rPr>
              <a:t>When the user interacts with the page</a:t>
            </a:r>
          </a:p>
          <a:p>
            <a:pPr algn="l">
              <a:buSzPct val="80000"/>
            </a:pPr>
            <a:r>
              <a:rPr lang="de-DE" sz="1200" noProof="1">
                <a:latin typeface="Cascadia Code" panose="020B0609020000020004" pitchFamily="49" charset="0"/>
                <a:ea typeface="Cascadia Code" panose="020B0609020000020004" pitchFamily="49" charset="0"/>
                <a:cs typeface="Cascadia Code" panose="020B0609020000020004" pitchFamily="49" charset="0"/>
              </a:rPr>
              <a:t>And the user selects item xxx</a:t>
            </a:r>
          </a:p>
          <a:p>
            <a:pPr algn="l">
              <a:buSzPct val="80000"/>
            </a:pPr>
            <a:r>
              <a:rPr lang="de-DE" sz="1200" noProof="1">
                <a:latin typeface="Cascadia Code" panose="020B0609020000020004" pitchFamily="49" charset="0"/>
                <a:ea typeface="Cascadia Code" panose="020B0609020000020004" pitchFamily="49" charset="0"/>
                <a:cs typeface="Cascadia Code" panose="020B0609020000020004" pitchFamily="49" charset="0"/>
              </a:rPr>
              <a:t>And the user clicks here</a:t>
            </a:r>
          </a:p>
          <a:p>
            <a:pPr>
              <a:buSzPct val="80000"/>
            </a:pPr>
            <a:r>
              <a:rPr lang="de-DE" sz="1200" noProof="1">
                <a:latin typeface="Cascadia Code" panose="020B0609020000020004" pitchFamily="49" charset="0"/>
                <a:ea typeface="Cascadia Code" panose="020B0609020000020004" pitchFamily="49" charset="0"/>
                <a:cs typeface="Cascadia Code" panose="020B0609020000020004" pitchFamily="49" charset="0"/>
              </a:rPr>
              <a:t>And the user clicks there</a:t>
            </a:r>
          </a:p>
          <a:p>
            <a:pPr algn="l">
              <a:buSzPct val="80000"/>
            </a:pPr>
            <a:r>
              <a:rPr lang="de-DE" sz="1200" noProof="1">
                <a:latin typeface="Cascadia Code" panose="020B0609020000020004" pitchFamily="49" charset="0"/>
                <a:ea typeface="Cascadia Code" panose="020B0609020000020004" pitchFamily="49" charset="0"/>
                <a:cs typeface="Cascadia Code" panose="020B0609020000020004" pitchFamily="49" charset="0"/>
              </a:rPr>
              <a:t>Then the xxx page is displayed</a:t>
            </a:r>
          </a:p>
          <a:p>
            <a:pPr algn="l">
              <a:buSzPct val="80000"/>
            </a:pPr>
            <a:endParaRPr lang="de-DE" sz="1200" noProof="1">
              <a:latin typeface="Cascadia Code" panose="020B0609020000020004" pitchFamily="49" charset="0"/>
              <a:ea typeface="Cascadia Code" panose="020B0609020000020004" pitchFamily="49" charset="0"/>
              <a:cs typeface="Cascadia Code" panose="020B0609020000020004" pitchFamily="49" charset="0"/>
            </a:endParaRPr>
          </a:p>
          <a:p>
            <a:pPr algn="l">
              <a:buSzPct val="80000"/>
            </a:pPr>
            <a:r>
              <a:rPr lang="de-DE" sz="1200" noProof="1">
                <a:latin typeface="Cascadia Code" panose="020B0609020000020004" pitchFamily="49" charset="0"/>
                <a:ea typeface="Cascadia Code" panose="020B0609020000020004" pitchFamily="49" charset="0"/>
                <a:cs typeface="Cascadia Code" panose="020B0609020000020004" pitchFamily="49" charset="0"/>
              </a:rPr>
              <a:t>When the user types xxx in the xxx field</a:t>
            </a:r>
          </a:p>
          <a:p>
            <a:pPr algn="l">
              <a:buSzPct val="80000"/>
            </a:pPr>
            <a:r>
              <a:rPr lang="de-DE" sz="1200" noProof="1">
                <a:latin typeface="Cascadia Code" panose="020B0609020000020004" pitchFamily="49" charset="0"/>
                <a:ea typeface="Cascadia Code" panose="020B0609020000020004" pitchFamily="49" charset="0"/>
                <a:cs typeface="Cascadia Code" panose="020B0609020000020004" pitchFamily="49" charset="0"/>
              </a:rPr>
              <a:t>And the user makes this</a:t>
            </a:r>
          </a:p>
          <a:p>
            <a:pPr algn="l">
              <a:buSzPct val="80000"/>
            </a:pPr>
            <a:r>
              <a:rPr lang="de-DE" sz="1200" noProof="1">
                <a:latin typeface="Cascadia Code" panose="020B0609020000020004" pitchFamily="49" charset="0"/>
                <a:ea typeface="Cascadia Code" panose="020B0609020000020004" pitchFamily="49" charset="0"/>
                <a:cs typeface="Cascadia Code" panose="020B0609020000020004" pitchFamily="49" charset="0"/>
              </a:rPr>
              <a:t>And the user makes that</a:t>
            </a:r>
          </a:p>
          <a:p>
            <a:pPr algn="l">
              <a:buSzPct val="80000"/>
            </a:pPr>
            <a:r>
              <a:rPr lang="de-DE" sz="1200" noProof="1">
                <a:latin typeface="Cascadia Code" panose="020B0609020000020004" pitchFamily="49" charset="0"/>
                <a:ea typeface="Cascadia Code" panose="020B0609020000020004" pitchFamily="49" charset="0"/>
                <a:cs typeface="Cascadia Code" panose="020B0609020000020004" pitchFamily="49" charset="0"/>
              </a:rPr>
              <a:t>And the user clicks on the xxx button</a:t>
            </a:r>
          </a:p>
          <a:p>
            <a:pPr algn="l">
              <a:buSzPct val="80000"/>
            </a:pPr>
            <a:r>
              <a:rPr lang="de-DE" sz="1200" noProof="1">
                <a:latin typeface="Cascadia Code" panose="020B0609020000020004" pitchFamily="49" charset="0"/>
                <a:ea typeface="Cascadia Code" panose="020B0609020000020004" pitchFamily="49" charset="0"/>
                <a:cs typeface="Cascadia Code" panose="020B0609020000020004" pitchFamily="49" charset="0"/>
              </a:rPr>
              <a:t>Then the xxx page is displayed</a:t>
            </a:r>
          </a:p>
          <a:p>
            <a:pPr algn="l">
              <a:buSzPct val="80000"/>
            </a:pPr>
            <a:endParaRPr lang="de-DE" sz="1200" noProof="1">
              <a:latin typeface="Cascadia Code" panose="020B0609020000020004" pitchFamily="49" charset="0"/>
              <a:ea typeface="Cascadia Code" panose="020B0609020000020004" pitchFamily="49" charset="0"/>
              <a:cs typeface="Cascadia Code" panose="020B0609020000020004" pitchFamily="49" charset="0"/>
            </a:endParaRPr>
          </a:p>
          <a:p>
            <a:pPr algn="l">
              <a:buSzPct val="80000"/>
            </a:pPr>
            <a:r>
              <a:rPr lang="de-DE" sz="1200" noProof="1">
                <a:solidFill>
                  <a:schemeClr val="accent3">
                    <a:lumMod val="75000"/>
                  </a:schemeClr>
                </a:solidFill>
                <a:latin typeface="Cascadia Code" panose="020B0609020000020004" pitchFamily="49" charset="0"/>
                <a:ea typeface="Cascadia Code" panose="020B0609020000020004" pitchFamily="49" charset="0"/>
                <a:cs typeface="Cascadia Code" panose="020B0609020000020004" pitchFamily="49" charset="0"/>
              </a:rPr>
              <a:t>And the user selects yyyyy</a:t>
            </a:r>
          </a:p>
          <a:p>
            <a:pPr algn="l">
              <a:buSzPct val="80000"/>
            </a:pPr>
            <a:r>
              <a:rPr lang="de-DE" sz="1200" noProof="1">
                <a:solidFill>
                  <a:schemeClr val="accent3">
                    <a:lumMod val="75000"/>
                  </a:schemeClr>
                </a:solidFill>
                <a:latin typeface="Cascadia Code" panose="020B0609020000020004" pitchFamily="49" charset="0"/>
                <a:ea typeface="Cascadia Code" panose="020B0609020000020004" pitchFamily="49" charset="0"/>
                <a:cs typeface="Cascadia Code" panose="020B0609020000020004" pitchFamily="49" charset="0"/>
              </a:rPr>
              <a:t>Then something different happens</a:t>
            </a:r>
          </a:p>
        </p:txBody>
      </p:sp>
      <p:sp>
        <p:nvSpPr>
          <p:cNvPr id="22" name="Textfeld 21">
            <a:extLst>
              <a:ext uri="{FF2B5EF4-FFF2-40B4-BE49-F238E27FC236}">
                <a16:creationId xmlns:a16="http://schemas.microsoft.com/office/drawing/2014/main" id="{55B1D33F-7697-4939-85AE-1285F681014A}"/>
              </a:ext>
            </a:extLst>
          </p:cNvPr>
          <p:cNvSpPr txBox="1"/>
          <p:nvPr/>
        </p:nvSpPr>
        <p:spPr>
          <a:xfrm>
            <a:off x="8661036" y="3664035"/>
            <a:ext cx="3339938" cy="804520"/>
          </a:xfrm>
          <a:prstGeom prst="rect">
            <a:avLst/>
          </a:prstGeom>
          <a:noFill/>
        </p:spPr>
        <p:txBody>
          <a:bodyPr wrap="none" lIns="0" tIns="0" rIns="0" bIns="0" rtlCol="0">
            <a:noAutofit/>
          </a:bodyPr>
          <a:lstStyle/>
          <a:p>
            <a:pPr algn="l">
              <a:buSzPct val="80000"/>
            </a:pPr>
            <a:r>
              <a:rPr lang="de-DE" sz="1200" noProof="1">
                <a:latin typeface="Cascadia Code" panose="020B0609020000020004" pitchFamily="49" charset="0"/>
                <a:ea typeface="Cascadia Code" panose="020B0609020000020004" pitchFamily="49" charset="0"/>
                <a:cs typeface="Cascadia Code" panose="020B0609020000020004" pitchFamily="49" charset="0"/>
              </a:rPr>
              <a:t>Given the user navigates to xxxx page</a:t>
            </a:r>
          </a:p>
          <a:p>
            <a:pPr algn="l">
              <a:buSzPct val="80000"/>
            </a:pPr>
            <a:endParaRPr lang="de-DE" sz="1200" noProof="1">
              <a:latin typeface="Cascadia Code" panose="020B0609020000020004" pitchFamily="49" charset="0"/>
              <a:ea typeface="Cascadia Code" panose="020B0609020000020004" pitchFamily="49" charset="0"/>
              <a:cs typeface="Cascadia Code" panose="020B0609020000020004" pitchFamily="49" charset="0"/>
            </a:endParaRPr>
          </a:p>
          <a:p>
            <a:pPr algn="l">
              <a:buSzPct val="80000"/>
            </a:pPr>
            <a:r>
              <a:rPr lang="de-DE" sz="1200" noProof="1">
                <a:solidFill>
                  <a:schemeClr val="accent3">
                    <a:lumMod val="75000"/>
                  </a:schemeClr>
                </a:solidFill>
                <a:latin typeface="Cascadia Code" panose="020B0609020000020004" pitchFamily="49" charset="0"/>
                <a:ea typeface="Cascadia Code" panose="020B0609020000020004" pitchFamily="49" charset="0"/>
                <a:cs typeface="Cascadia Code" panose="020B0609020000020004" pitchFamily="49" charset="0"/>
              </a:rPr>
              <a:t>And the user selects yyyyy</a:t>
            </a:r>
          </a:p>
          <a:p>
            <a:pPr algn="l">
              <a:buSzPct val="80000"/>
            </a:pPr>
            <a:r>
              <a:rPr lang="de-DE" sz="1200" noProof="1">
                <a:solidFill>
                  <a:schemeClr val="accent3">
                    <a:lumMod val="75000"/>
                  </a:schemeClr>
                </a:solidFill>
                <a:latin typeface="Cascadia Code" panose="020B0609020000020004" pitchFamily="49" charset="0"/>
                <a:ea typeface="Cascadia Code" panose="020B0609020000020004" pitchFamily="49" charset="0"/>
                <a:cs typeface="Cascadia Code" panose="020B0609020000020004" pitchFamily="49" charset="0"/>
              </a:rPr>
              <a:t>Then something different happens</a:t>
            </a:r>
          </a:p>
        </p:txBody>
      </p:sp>
      <p:sp>
        <p:nvSpPr>
          <p:cNvPr id="23" name="Textfeld 22">
            <a:extLst>
              <a:ext uri="{FF2B5EF4-FFF2-40B4-BE49-F238E27FC236}">
                <a16:creationId xmlns:a16="http://schemas.microsoft.com/office/drawing/2014/main" id="{5412BE33-760D-48AB-AD25-72915C229D9E}"/>
              </a:ext>
            </a:extLst>
          </p:cNvPr>
          <p:cNvSpPr txBox="1"/>
          <p:nvPr/>
        </p:nvSpPr>
        <p:spPr>
          <a:xfrm>
            <a:off x="8661036" y="2509499"/>
            <a:ext cx="3339938" cy="804520"/>
          </a:xfrm>
          <a:prstGeom prst="rect">
            <a:avLst/>
          </a:prstGeom>
          <a:noFill/>
        </p:spPr>
        <p:txBody>
          <a:bodyPr wrap="none" lIns="0" tIns="0" rIns="0" bIns="0" rtlCol="0">
            <a:noAutofit/>
          </a:bodyPr>
          <a:lstStyle/>
          <a:p>
            <a:pPr algn="l">
              <a:buSzPct val="80000"/>
            </a:pPr>
            <a:r>
              <a:rPr lang="de-DE" sz="1200" noProof="1">
                <a:latin typeface="Cascadia Code" panose="020B0609020000020004" pitchFamily="49" charset="0"/>
                <a:ea typeface="Cascadia Code" panose="020B0609020000020004" pitchFamily="49" charset="0"/>
                <a:cs typeface="Cascadia Code" panose="020B0609020000020004" pitchFamily="49" charset="0"/>
              </a:rPr>
              <a:t>Given the user navigates to xxxx page</a:t>
            </a:r>
          </a:p>
          <a:p>
            <a:pPr algn="l">
              <a:buSzPct val="80000"/>
            </a:pPr>
            <a:endParaRPr lang="de-DE" sz="1200" noProof="1">
              <a:latin typeface="Cascadia Code" panose="020B0609020000020004" pitchFamily="49" charset="0"/>
              <a:ea typeface="Cascadia Code" panose="020B0609020000020004" pitchFamily="49" charset="0"/>
              <a:cs typeface="Cascadia Code" panose="020B0609020000020004" pitchFamily="49" charset="0"/>
            </a:endParaRPr>
          </a:p>
          <a:p>
            <a:pPr algn="l">
              <a:buSzPct val="80000"/>
            </a:pPr>
            <a:r>
              <a:rPr lang="de-DE" sz="1200" noProof="1">
                <a:solidFill>
                  <a:srgbClr val="026A25"/>
                </a:solidFill>
                <a:latin typeface="Cascadia Code" panose="020B0609020000020004" pitchFamily="49" charset="0"/>
                <a:ea typeface="Cascadia Code" panose="020B0609020000020004" pitchFamily="49" charset="0"/>
                <a:cs typeface="Cascadia Code" panose="020B0609020000020004" pitchFamily="49" charset="0"/>
              </a:rPr>
              <a:t>And the user selects xxxxx</a:t>
            </a:r>
          </a:p>
          <a:p>
            <a:pPr algn="l">
              <a:buSzPct val="80000"/>
            </a:pPr>
            <a:r>
              <a:rPr lang="de-DE" sz="1200" noProof="1">
                <a:solidFill>
                  <a:srgbClr val="026A25"/>
                </a:solidFill>
                <a:latin typeface="Cascadia Code" panose="020B0609020000020004" pitchFamily="49" charset="0"/>
                <a:ea typeface="Cascadia Code" panose="020B0609020000020004" pitchFamily="49" charset="0"/>
                <a:cs typeface="Cascadia Code" panose="020B0609020000020004" pitchFamily="49" charset="0"/>
              </a:rPr>
              <a:t>Then something happens</a:t>
            </a:r>
          </a:p>
        </p:txBody>
      </p:sp>
      <p:sp>
        <p:nvSpPr>
          <p:cNvPr id="24" name="Textfeld 23">
            <a:extLst>
              <a:ext uri="{FF2B5EF4-FFF2-40B4-BE49-F238E27FC236}">
                <a16:creationId xmlns:a16="http://schemas.microsoft.com/office/drawing/2014/main" id="{5B3E1A0D-52D1-4869-BB06-EF4693CEBFEA}"/>
              </a:ext>
            </a:extLst>
          </p:cNvPr>
          <p:cNvSpPr txBox="1"/>
          <p:nvPr/>
        </p:nvSpPr>
        <p:spPr>
          <a:xfrm>
            <a:off x="9505311" y="1859414"/>
            <a:ext cx="1723426" cy="332399"/>
          </a:xfrm>
          <a:prstGeom prst="rect">
            <a:avLst/>
          </a:prstGeom>
          <a:noFill/>
        </p:spPr>
        <p:txBody>
          <a:bodyPr wrap="none" lIns="0" tIns="0" rIns="0" bIns="0" rtlCol="0" anchor="ctr">
            <a:noAutofit/>
          </a:bodyPr>
          <a:lstStyle/>
          <a:p>
            <a:pPr algn="ctr">
              <a:buSzPct val="80000"/>
            </a:pPr>
            <a:r>
              <a:rPr lang="de-DE" noProof="1">
                <a:ea typeface="Cascadia Code" panose="020B0609020000020004" pitchFamily="49" charset="0"/>
                <a:cs typeface="Cascadia Code" panose="020B0609020000020004" pitchFamily="49" charset="0"/>
              </a:rPr>
              <a:t>„extract method“</a:t>
            </a:r>
            <a:endParaRPr lang="de-DE" noProof="1">
              <a:solidFill>
                <a:srgbClr val="026A25"/>
              </a:solidFill>
              <a:ea typeface="Cascadia Code" panose="020B0609020000020004" pitchFamily="49" charset="0"/>
              <a:cs typeface="Cascadia Code" panose="020B0609020000020004" pitchFamily="49" charset="0"/>
            </a:endParaRPr>
          </a:p>
        </p:txBody>
      </p:sp>
      <p:pic>
        <p:nvPicPr>
          <p:cNvPr id="26" name="Grafik 25" descr="Pfeil: Nach rechts drehen mit einfarbiger Füllung">
            <a:extLst>
              <a:ext uri="{FF2B5EF4-FFF2-40B4-BE49-F238E27FC236}">
                <a16:creationId xmlns:a16="http://schemas.microsoft.com/office/drawing/2014/main" id="{745575B3-8EB7-4185-9D26-A640F90CABD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8941866">
            <a:off x="8401581" y="1421704"/>
            <a:ext cx="914400" cy="914400"/>
          </a:xfrm>
          <a:prstGeom prst="rect">
            <a:avLst/>
          </a:prstGeom>
        </p:spPr>
      </p:pic>
      <p:sp>
        <p:nvSpPr>
          <p:cNvPr id="27" name="Textfeld 26">
            <a:extLst>
              <a:ext uri="{FF2B5EF4-FFF2-40B4-BE49-F238E27FC236}">
                <a16:creationId xmlns:a16="http://schemas.microsoft.com/office/drawing/2014/main" id="{0AD61180-9BCD-4D46-B41F-075CD24165AE}"/>
              </a:ext>
            </a:extLst>
          </p:cNvPr>
          <p:cNvSpPr txBox="1"/>
          <p:nvPr/>
        </p:nvSpPr>
        <p:spPr>
          <a:xfrm>
            <a:off x="9343605" y="4861101"/>
            <a:ext cx="2579035" cy="687572"/>
          </a:xfrm>
          <a:prstGeom prst="rect">
            <a:avLst/>
          </a:prstGeom>
          <a:noFill/>
        </p:spPr>
        <p:txBody>
          <a:bodyPr wrap="none" lIns="0" tIns="0" rIns="0" bIns="0" rtlCol="0" anchor="ctr">
            <a:noAutofit/>
          </a:bodyPr>
          <a:lstStyle/>
          <a:p>
            <a:pPr>
              <a:lnSpc>
                <a:spcPct val="150000"/>
              </a:lnSpc>
              <a:buSzPct val="80000"/>
            </a:pPr>
            <a:r>
              <a:rPr lang="de-DE" sz="1600" noProof="1">
                <a:ea typeface="Cascadia Code" panose="020B0609020000020004" pitchFamily="49" charset="0"/>
                <a:cs typeface="Cascadia Code" panose="020B0609020000020004" pitchFamily="49" charset="0"/>
              </a:rPr>
              <a:t>repeatable behavior</a:t>
            </a:r>
          </a:p>
          <a:p>
            <a:pPr>
              <a:lnSpc>
                <a:spcPct val="150000"/>
              </a:lnSpc>
              <a:buSzPct val="80000"/>
            </a:pPr>
            <a:r>
              <a:rPr lang="de-DE" sz="1600" noProof="1">
                <a:ea typeface="Cascadia Code" panose="020B0609020000020004" pitchFamily="49" charset="0"/>
                <a:cs typeface="Cascadia Code" panose="020B0609020000020004" pitchFamily="49" charset="0"/>
              </a:rPr>
              <a:t>see differences at a glance</a:t>
            </a:r>
          </a:p>
        </p:txBody>
      </p:sp>
      <p:pic>
        <p:nvPicPr>
          <p:cNvPr id="29" name="Grafik 28" descr="Daumen hoch-Zeichen mit einfarbiger Füllung">
            <a:extLst>
              <a:ext uri="{FF2B5EF4-FFF2-40B4-BE49-F238E27FC236}">
                <a16:creationId xmlns:a16="http://schemas.microsoft.com/office/drawing/2014/main" id="{78E10C68-E52C-4CE9-B782-7DECF350325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913176" y="4903631"/>
            <a:ext cx="300756" cy="300756"/>
          </a:xfrm>
          <a:prstGeom prst="rect">
            <a:avLst/>
          </a:prstGeom>
        </p:spPr>
      </p:pic>
      <p:pic>
        <p:nvPicPr>
          <p:cNvPr id="31" name="Grafik 30" descr="Daumen hoch-Zeichen mit einfarbiger Füllung">
            <a:extLst>
              <a:ext uri="{FF2B5EF4-FFF2-40B4-BE49-F238E27FC236}">
                <a16:creationId xmlns:a16="http://schemas.microsoft.com/office/drawing/2014/main" id="{1BE4DD7B-FED3-4B14-B717-110814FB0EE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915198" y="5270703"/>
            <a:ext cx="300756" cy="300756"/>
          </a:xfrm>
          <a:prstGeom prst="rect">
            <a:avLst/>
          </a:prstGeom>
        </p:spPr>
      </p:pic>
    </p:spTree>
    <p:extLst>
      <p:ext uri="{BB962C8B-B14F-4D97-AF65-F5344CB8AC3E}">
        <p14:creationId xmlns:p14="http://schemas.microsoft.com/office/powerpoint/2010/main" val="287215621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Inhaltsplatzhalter 8">
            <a:extLst>
              <a:ext uri="{FF2B5EF4-FFF2-40B4-BE49-F238E27FC236}">
                <a16:creationId xmlns:a16="http://schemas.microsoft.com/office/drawing/2014/main" id="{5EFEE65E-468C-C04A-8D24-A253A7013624}"/>
              </a:ext>
            </a:extLst>
          </p:cNvPr>
          <p:cNvSpPr>
            <a:spLocks noGrp="1"/>
          </p:cNvSpPr>
          <p:nvPr>
            <p:ph sz="half" idx="1"/>
          </p:nvPr>
        </p:nvSpPr>
        <p:spPr>
          <a:xfrm>
            <a:off x="465839" y="1142045"/>
            <a:ext cx="2837993" cy="5056478"/>
          </a:xfrm>
        </p:spPr>
        <p:txBody>
          <a:bodyPr/>
          <a:lstStyle/>
          <a:p>
            <a:pPr marL="0" indent="0"/>
            <a:r>
              <a:rPr lang="de-DE" dirty="0"/>
              <a:t>Cucumber Studio bietet nützliche Features vor allem für Product Owner.</a:t>
            </a:r>
          </a:p>
          <a:p>
            <a:pPr marL="0" indent="0"/>
            <a:endParaRPr lang="de-DE" dirty="0"/>
          </a:p>
          <a:p>
            <a:pPr marL="0" indent="0"/>
            <a:r>
              <a:rPr lang="de-DE" dirty="0"/>
              <a:t>Übersicht über</a:t>
            </a:r>
          </a:p>
          <a:p>
            <a:pPr marL="285750" indent="-285750">
              <a:buFont typeface="Wingdings" panose="05000000000000000000" pitchFamily="2" charset="2"/>
              <a:buChar char="v"/>
            </a:pPr>
            <a:r>
              <a:rPr lang="de-DE" dirty="0"/>
              <a:t>User Stories</a:t>
            </a:r>
          </a:p>
          <a:p>
            <a:pPr marL="285750" indent="-285750">
              <a:buFont typeface="Wingdings" panose="05000000000000000000" pitchFamily="2" charset="2"/>
              <a:buChar char="v"/>
            </a:pPr>
            <a:r>
              <a:rPr lang="de-DE" dirty="0"/>
              <a:t>Features</a:t>
            </a:r>
          </a:p>
          <a:p>
            <a:pPr marL="285750" indent="-285750">
              <a:buFont typeface="Wingdings" panose="05000000000000000000" pitchFamily="2" charset="2"/>
              <a:buChar char="v"/>
            </a:pPr>
            <a:r>
              <a:rPr lang="de-DE" dirty="0"/>
              <a:t>vorhandene Steps</a:t>
            </a:r>
          </a:p>
          <a:p>
            <a:pPr marL="285750" indent="-285750">
              <a:buFont typeface="Wingdings" panose="05000000000000000000" pitchFamily="2" charset="2"/>
              <a:buChar char="v"/>
            </a:pPr>
            <a:r>
              <a:rPr lang="de-DE" dirty="0"/>
              <a:t>Testdurchläufe</a:t>
            </a:r>
          </a:p>
          <a:p>
            <a:pPr marL="0" indent="0"/>
            <a:endParaRPr lang="de-DE" dirty="0"/>
          </a:p>
          <a:p>
            <a:pPr marL="0" indent="0"/>
            <a:r>
              <a:rPr lang="de-DE" dirty="0"/>
              <a:t>Kann die Mitarbeit an den Funktionstests seitens PO verbessern.</a:t>
            </a:r>
          </a:p>
          <a:p>
            <a:pPr marL="0" indent="0"/>
            <a:r>
              <a:rPr lang="de-DE" dirty="0">
                <a:sym typeface="Wingdings" pitchFamily="2" charset="2"/>
              </a:rPr>
              <a:t> Ziel von BDD</a:t>
            </a:r>
            <a:endParaRPr lang="de-DE" dirty="0"/>
          </a:p>
        </p:txBody>
      </p:sp>
      <p:pic>
        <p:nvPicPr>
          <p:cNvPr id="16" name="Inhaltsplatzhalter 15">
            <a:extLst>
              <a:ext uri="{FF2B5EF4-FFF2-40B4-BE49-F238E27FC236}">
                <a16:creationId xmlns:a16="http://schemas.microsoft.com/office/drawing/2014/main" id="{8F785339-8F30-7547-8868-34997565ECE6}"/>
              </a:ext>
            </a:extLst>
          </p:cNvPr>
          <p:cNvPicPr>
            <a:picLocks noGrp="1" noChangeAspect="1"/>
          </p:cNvPicPr>
          <p:nvPr>
            <p:ph sz="half" idx="32"/>
          </p:nvPr>
        </p:nvPicPr>
        <p:blipFill rotWithShape="1">
          <a:blip r:embed="rId3"/>
          <a:srcRect r="40003"/>
          <a:stretch/>
        </p:blipFill>
        <p:spPr>
          <a:xfrm>
            <a:off x="3720395" y="2714539"/>
            <a:ext cx="4238228" cy="3483984"/>
          </a:xfrm>
        </p:spPr>
      </p:pic>
      <p:sp>
        <p:nvSpPr>
          <p:cNvPr id="5" name="Datumsplatzhalter 4">
            <a:extLst>
              <a:ext uri="{FF2B5EF4-FFF2-40B4-BE49-F238E27FC236}">
                <a16:creationId xmlns:a16="http://schemas.microsoft.com/office/drawing/2014/main" id="{03511C93-1FEB-A74F-8AA2-8D521920FDB1}"/>
              </a:ext>
            </a:extLst>
          </p:cNvPr>
          <p:cNvSpPr>
            <a:spLocks noGrp="1"/>
          </p:cNvSpPr>
          <p:nvPr>
            <p:ph type="dt" sz="half" idx="34"/>
          </p:nvPr>
        </p:nvSpPr>
        <p:spPr/>
        <p:txBody>
          <a:bodyPr/>
          <a:lstStyle/>
          <a:p>
            <a:fld id="{BFDAD13F-B150-48FA-9084-D9E756CCCB07}" type="datetime1">
              <a:rPr lang="de-DE" smtClean="0"/>
              <a:pPr/>
              <a:t>23.11.21</a:t>
            </a:fld>
            <a:endParaRPr lang="de-DE"/>
          </a:p>
        </p:txBody>
      </p:sp>
      <p:sp>
        <p:nvSpPr>
          <p:cNvPr id="6" name="Fußzeilenplatzhalter 5">
            <a:extLst>
              <a:ext uri="{FF2B5EF4-FFF2-40B4-BE49-F238E27FC236}">
                <a16:creationId xmlns:a16="http://schemas.microsoft.com/office/drawing/2014/main" id="{C5E3D0AE-A58F-A448-818E-F6BE3462EB0D}"/>
              </a:ext>
            </a:extLst>
          </p:cNvPr>
          <p:cNvSpPr>
            <a:spLocks noGrp="1"/>
          </p:cNvSpPr>
          <p:nvPr>
            <p:ph type="ftr" sz="quarter" idx="35"/>
          </p:nvPr>
        </p:nvSpPr>
        <p:spPr/>
        <p:txBody>
          <a:bodyPr/>
          <a:lstStyle/>
          <a:p>
            <a:r>
              <a:rPr lang="de-DE" dirty="0"/>
              <a:t>Funktionale Tests mit </a:t>
            </a:r>
            <a:r>
              <a:rPr lang="de-DE" dirty="0" err="1"/>
              <a:t>Behavior</a:t>
            </a:r>
            <a:r>
              <a:rPr lang="de-DE" dirty="0"/>
              <a:t>-</a:t>
            </a:r>
            <a:r>
              <a:rPr lang="de-DE" dirty="0" err="1"/>
              <a:t>Driven</a:t>
            </a:r>
            <a:r>
              <a:rPr lang="de-DE" dirty="0"/>
              <a:t>-Development / Jonas Wolff / © </a:t>
            </a:r>
            <a:r>
              <a:rPr lang="de-DE" dirty="0" err="1"/>
              <a:t>Tallence</a:t>
            </a:r>
            <a:r>
              <a:rPr lang="de-DE" dirty="0"/>
              <a:t> AG</a:t>
            </a:r>
          </a:p>
        </p:txBody>
      </p:sp>
      <p:sp>
        <p:nvSpPr>
          <p:cNvPr id="7" name="Foliennummernplatzhalter 6">
            <a:extLst>
              <a:ext uri="{FF2B5EF4-FFF2-40B4-BE49-F238E27FC236}">
                <a16:creationId xmlns:a16="http://schemas.microsoft.com/office/drawing/2014/main" id="{93DD6E57-D2C2-E241-89B1-71916305ED8B}"/>
              </a:ext>
            </a:extLst>
          </p:cNvPr>
          <p:cNvSpPr>
            <a:spLocks noGrp="1"/>
          </p:cNvSpPr>
          <p:nvPr>
            <p:ph type="sldNum" sz="quarter" idx="36"/>
          </p:nvPr>
        </p:nvSpPr>
        <p:spPr/>
        <p:txBody>
          <a:bodyPr/>
          <a:lstStyle/>
          <a:p>
            <a:fld id="{02CEFE82-39F2-4F47-8A0C-D5AB3496FA5C}" type="slidenum">
              <a:rPr lang="de-DE" smtClean="0"/>
              <a:pPr/>
              <a:t>22</a:t>
            </a:fld>
            <a:endParaRPr lang="de-DE"/>
          </a:p>
        </p:txBody>
      </p:sp>
      <p:sp>
        <p:nvSpPr>
          <p:cNvPr id="8" name="Titel 7">
            <a:extLst>
              <a:ext uri="{FF2B5EF4-FFF2-40B4-BE49-F238E27FC236}">
                <a16:creationId xmlns:a16="http://schemas.microsoft.com/office/drawing/2014/main" id="{0C567D2D-8D38-DD46-9184-70F02D8A9073}"/>
              </a:ext>
            </a:extLst>
          </p:cNvPr>
          <p:cNvSpPr>
            <a:spLocks noGrp="1"/>
          </p:cNvSpPr>
          <p:nvPr>
            <p:ph type="title"/>
          </p:nvPr>
        </p:nvSpPr>
        <p:spPr/>
        <p:txBody>
          <a:bodyPr/>
          <a:lstStyle/>
          <a:p>
            <a:r>
              <a:rPr lang="de-DE" dirty="0"/>
              <a:t>Cucumber Studio</a:t>
            </a:r>
          </a:p>
        </p:txBody>
      </p:sp>
      <p:pic>
        <p:nvPicPr>
          <p:cNvPr id="14" name="Inhaltsplatzhalter 13">
            <a:extLst>
              <a:ext uri="{FF2B5EF4-FFF2-40B4-BE49-F238E27FC236}">
                <a16:creationId xmlns:a16="http://schemas.microsoft.com/office/drawing/2014/main" id="{F2247231-2CC4-1F4F-82A3-BC357C9B0871}"/>
              </a:ext>
            </a:extLst>
          </p:cNvPr>
          <p:cNvPicPr>
            <a:picLocks noGrp="1" noChangeAspect="1"/>
          </p:cNvPicPr>
          <p:nvPr>
            <p:ph sz="half" idx="31"/>
          </p:nvPr>
        </p:nvPicPr>
        <p:blipFill>
          <a:blip r:embed="rId4"/>
          <a:stretch>
            <a:fillRect/>
          </a:stretch>
        </p:blipFill>
        <p:spPr>
          <a:xfrm>
            <a:off x="5141008" y="57020"/>
            <a:ext cx="6639225" cy="3271098"/>
          </a:xfrm>
        </p:spPr>
      </p:pic>
      <p:pic>
        <p:nvPicPr>
          <p:cNvPr id="18" name="Inhaltsplatzhalter 17">
            <a:extLst>
              <a:ext uri="{FF2B5EF4-FFF2-40B4-BE49-F238E27FC236}">
                <a16:creationId xmlns:a16="http://schemas.microsoft.com/office/drawing/2014/main" id="{A0E0FE97-1023-4949-9889-941881EC0303}"/>
              </a:ext>
            </a:extLst>
          </p:cNvPr>
          <p:cNvPicPr>
            <a:picLocks noGrp="1" noChangeAspect="1"/>
          </p:cNvPicPr>
          <p:nvPr>
            <p:ph sz="half" idx="33"/>
          </p:nvPr>
        </p:nvPicPr>
        <p:blipFill rotWithShape="1">
          <a:blip r:embed="rId5"/>
          <a:srcRect l="3295" r="44610"/>
          <a:stretch/>
        </p:blipFill>
        <p:spPr>
          <a:xfrm>
            <a:off x="8020686" y="2584739"/>
            <a:ext cx="3968885" cy="3743585"/>
          </a:xfrm>
        </p:spPr>
      </p:pic>
    </p:spTree>
    <p:extLst>
      <p:ext uri="{BB962C8B-B14F-4D97-AF65-F5344CB8AC3E}">
        <p14:creationId xmlns:p14="http://schemas.microsoft.com/office/powerpoint/2010/main" val="307458128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B61F7A-8BCB-4646-B7D5-280CA7DC4DAA}"/>
              </a:ext>
            </a:extLst>
          </p:cNvPr>
          <p:cNvSpPr>
            <a:spLocks noGrp="1"/>
          </p:cNvSpPr>
          <p:nvPr>
            <p:ph type="title"/>
          </p:nvPr>
        </p:nvSpPr>
        <p:spPr>
          <a:xfrm>
            <a:off x="755998" y="468000"/>
            <a:ext cx="11037600" cy="332399"/>
          </a:xfrm>
        </p:spPr>
        <p:txBody>
          <a:bodyPr/>
          <a:lstStyle/>
          <a:p>
            <a:r>
              <a:rPr lang="de-DE" dirty="0"/>
              <a:t>Demo</a:t>
            </a:r>
          </a:p>
        </p:txBody>
      </p:sp>
      <p:sp>
        <p:nvSpPr>
          <p:cNvPr id="5" name="Date Placeholder 4">
            <a:extLst>
              <a:ext uri="{FF2B5EF4-FFF2-40B4-BE49-F238E27FC236}">
                <a16:creationId xmlns:a16="http://schemas.microsoft.com/office/drawing/2014/main" id="{B062F7C3-1544-C245-BD82-F456E0645129}"/>
              </a:ext>
            </a:extLst>
          </p:cNvPr>
          <p:cNvSpPr>
            <a:spLocks noGrp="1"/>
          </p:cNvSpPr>
          <p:nvPr>
            <p:ph type="dt" sz="half" idx="20"/>
          </p:nvPr>
        </p:nvSpPr>
        <p:spPr/>
        <p:txBody>
          <a:bodyPr/>
          <a:lstStyle/>
          <a:p>
            <a:fld id="{8F698533-FC6E-4163-A8E0-9190274D324A}" type="datetime1">
              <a:rPr lang="de-DE" noProof="0" smtClean="0"/>
              <a:t>23.11.21</a:t>
            </a:fld>
            <a:endParaRPr lang="de-DE" noProof="0"/>
          </a:p>
        </p:txBody>
      </p:sp>
      <p:sp>
        <p:nvSpPr>
          <p:cNvPr id="4" name="Footer Placeholder 3">
            <a:extLst>
              <a:ext uri="{FF2B5EF4-FFF2-40B4-BE49-F238E27FC236}">
                <a16:creationId xmlns:a16="http://schemas.microsoft.com/office/drawing/2014/main" id="{9A9719CB-077C-3A40-BCD1-5E71B6B5BDFB}"/>
              </a:ext>
            </a:extLst>
          </p:cNvPr>
          <p:cNvSpPr>
            <a:spLocks noGrp="1"/>
          </p:cNvSpPr>
          <p:nvPr>
            <p:ph type="ftr" sz="quarter" idx="21"/>
          </p:nvPr>
        </p:nvSpPr>
        <p:spPr/>
        <p:txBody>
          <a:bodyPr/>
          <a:lstStyle/>
          <a:p>
            <a:r>
              <a:rPr lang="de-DE" dirty="0"/>
              <a:t>Funktionale Tests mit </a:t>
            </a:r>
            <a:r>
              <a:rPr lang="de-DE" dirty="0" err="1"/>
              <a:t>Behavior</a:t>
            </a:r>
            <a:r>
              <a:rPr lang="de-DE" dirty="0"/>
              <a:t>-</a:t>
            </a:r>
            <a:r>
              <a:rPr lang="de-DE" dirty="0" err="1"/>
              <a:t>Driven</a:t>
            </a:r>
            <a:r>
              <a:rPr lang="de-DE" dirty="0"/>
              <a:t>-Development / Jonas Wolff / © </a:t>
            </a:r>
            <a:r>
              <a:rPr lang="de-DE" dirty="0" err="1"/>
              <a:t>Tallence</a:t>
            </a:r>
            <a:r>
              <a:rPr lang="de-DE" dirty="0"/>
              <a:t> AG</a:t>
            </a:r>
          </a:p>
        </p:txBody>
      </p:sp>
      <p:sp>
        <p:nvSpPr>
          <p:cNvPr id="6" name="Slide Number Placeholder 5">
            <a:extLst>
              <a:ext uri="{FF2B5EF4-FFF2-40B4-BE49-F238E27FC236}">
                <a16:creationId xmlns:a16="http://schemas.microsoft.com/office/drawing/2014/main" id="{DBEEF954-0464-ED46-80A8-16AE0405281D}"/>
              </a:ext>
            </a:extLst>
          </p:cNvPr>
          <p:cNvSpPr>
            <a:spLocks noGrp="1"/>
          </p:cNvSpPr>
          <p:nvPr>
            <p:ph type="sldNum" sz="quarter" idx="22"/>
          </p:nvPr>
        </p:nvSpPr>
        <p:spPr/>
        <p:txBody>
          <a:bodyPr/>
          <a:lstStyle/>
          <a:p>
            <a:fld id="{02CEFE82-39F2-4F47-8A0C-D5AB3496FA5C}" type="slidenum">
              <a:rPr lang="de-DE" noProof="0" smtClean="0"/>
              <a:t>23</a:t>
            </a:fld>
            <a:endParaRPr lang="de-DE" noProof="0"/>
          </a:p>
        </p:txBody>
      </p:sp>
      <p:pic>
        <p:nvPicPr>
          <p:cNvPr id="10" name="Inhaltsplatzhalter 10" descr="Ein Bild, das Computer, drinnen, Tisch, Laptop enthält.&#10;&#10;Automatisch generierte Beschreibung">
            <a:extLst>
              <a:ext uri="{FF2B5EF4-FFF2-40B4-BE49-F238E27FC236}">
                <a16:creationId xmlns:a16="http://schemas.microsoft.com/office/drawing/2014/main" id="{9150370B-52E1-0145-9E75-40ECEC0049AB}"/>
              </a:ext>
            </a:extLst>
          </p:cNvPr>
          <p:cNvPicPr>
            <a:picLocks noChangeAspect="1"/>
          </p:cNvPicPr>
          <p:nvPr/>
        </p:nvPicPr>
        <p:blipFill>
          <a:blip r:embed="rId2"/>
          <a:stretch>
            <a:fillRect/>
          </a:stretch>
        </p:blipFill>
        <p:spPr>
          <a:xfrm>
            <a:off x="3134496" y="1382486"/>
            <a:ext cx="5632607" cy="4093028"/>
          </a:xfrm>
          <a:prstGeom prst="rect">
            <a:avLst/>
          </a:prstGeom>
        </p:spPr>
      </p:pic>
    </p:spTree>
    <p:extLst>
      <p:ext uri="{BB962C8B-B14F-4D97-AF65-F5344CB8AC3E}">
        <p14:creationId xmlns:p14="http://schemas.microsoft.com/office/powerpoint/2010/main" val="311020910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13">
            <a:extLst>
              <a:ext uri="{FF2B5EF4-FFF2-40B4-BE49-F238E27FC236}">
                <a16:creationId xmlns:a16="http://schemas.microsoft.com/office/drawing/2014/main" id="{971C1C50-DD1D-4B43-B9BD-32E745652675}"/>
              </a:ext>
            </a:extLst>
          </p:cNvPr>
          <p:cNvSpPr>
            <a:spLocks noGrp="1"/>
          </p:cNvSpPr>
          <p:nvPr>
            <p:ph sz="half" idx="15"/>
          </p:nvPr>
        </p:nvSpPr>
        <p:spPr>
          <a:xfrm>
            <a:off x="396000" y="1750638"/>
            <a:ext cx="3886151" cy="3538186"/>
          </a:xfrm>
        </p:spPr>
        <p:txBody>
          <a:bodyPr/>
          <a:lstStyle/>
          <a:p>
            <a:r>
              <a:rPr lang="de-DE" sz="2000" dirty="0"/>
              <a:t>…den Quellcode finden Sie hier:</a:t>
            </a:r>
            <a:br>
              <a:rPr lang="de-DE" sz="2000" dirty="0"/>
            </a:br>
            <a:endParaRPr lang="de-DE" sz="2000" dirty="0"/>
          </a:p>
          <a:p>
            <a:r>
              <a:rPr lang="de-DE" sz="2000" dirty="0">
                <a:hlinkClick r:id="rId2"/>
              </a:rPr>
              <a:t>https://github.com/wolffj1995/</a:t>
            </a:r>
            <a:br>
              <a:rPr lang="de-DE" sz="2000" dirty="0">
                <a:hlinkClick r:id="rId2"/>
              </a:rPr>
            </a:br>
            <a:r>
              <a:rPr lang="de-DE" sz="2000" dirty="0">
                <a:hlinkClick r:id="rId2"/>
              </a:rPr>
              <a:t>RingvorlesungHSZG</a:t>
            </a:r>
            <a:endParaRPr lang="de-DE" sz="2000" dirty="0"/>
          </a:p>
          <a:p>
            <a:endParaRPr lang="de-DE" sz="2000" dirty="0"/>
          </a:p>
          <a:p>
            <a:endParaRPr lang="de-DE" sz="2000" dirty="0"/>
          </a:p>
          <a:p>
            <a:r>
              <a:rPr lang="de-DE" sz="2000" dirty="0"/>
              <a:t>…und mehr Code finden Sie hier:</a:t>
            </a:r>
            <a:br>
              <a:rPr lang="de-DE" sz="2000" dirty="0"/>
            </a:br>
            <a:endParaRPr lang="de-DE" sz="2000" dirty="0"/>
          </a:p>
          <a:p>
            <a:r>
              <a:rPr lang="de-DE" sz="2000" dirty="0">
                <a:hlinkClick r:id="rId3"/>
              </a:rPr>
              <a:t>https://github.com/wolffj1995/</a:t>
            </a:r>
            <a:br>
              <a:rPr lang="de-DE" sz="2000" dirty="0">
                <a:hlinkClick r:id="rId3"/>
              </a:rPr>
            </a:br>
            <a:r>
              <a:rPr lang="de-DE" sz="2000" dirty="0">
                <a:hlinkClick r:id="rId3"/>
              </a:rPr>
              <a:t>AdvancedBDD</a:t>
            </a:r>
            <a:endParaRPr lang="de-DE" sz="2000" dirty="0"/>
          </a:p>
        </p:txBody>
      </p:sp>
      <p:pic>
        <p:nvPicPr>
          <p:cNvPr id="15" name="Content Placeholder 14">
            <a:extLst>
              <a:ext uri="{FF2B5EF4-FFF2-40B4-BE49-F238E27FC236}">
                <a16:creationId xmlns:a16="http://schemas.microsoft.com/office/drawing/2014/main" id="{2ED46015-C9C9-9448-901C-C505194203DC}"/>
              </a:ext>
            </a:extLst>
          </p:cNvPr>
          <p:cNvPicPr>
            <a:picLocks noGrp="1"/>
          </p:cNvPicPr>
          <p:nvPr>
            <p:ph sz="half" idx="14"/>
          </p:nvPr>
        </p:nvPicPr>
        <p:blipFill>
          <a:blip r:embed="rId4">
            <a:extLst>
              <a:ext uri="{837473B0-CC2E-450A-ABE3-18F120FF3D39}">
                <a1611:picAttrSrcUrl xmlns:a1611="http://schemas.microsoft.com/office/drawing/2016/11/main" r:id="rId5"/>
              </a:ext>
            </a:extLst>
          </a:blip>
          <a:srcRect/>
          <a:stretch/>
        </p:blipFill>
        <p:spPr>
          <a:xfrm>
            <a:off x="4754945" y="1587712"/>
            <a:ext cx="7037005" cy="3952451"/>
          </a:xfrm>
        </p:spPr>
      </p:pic>
      <p:sp>
        <p:nvSpPr>
          <p:cNvPr id="5" name="Footer Placeholder 4">
            <a:extLst>
              <a:ext uri="{FF2B5EF4-FFF2-40B4-BE49-F238E27FC236}">
                <a16:creationId xmlns:a16="http://schemas.microsoft.com/office/drawing/2014/main" id="{FDCB0CE3-03AC-0E42-8AD9-EBE7E664737D}"/>
              </a:ext>
            </a:extLst>
          </p:cNvPr>
          <p:cNvSpPr>
            <a:spLocks noGrp="1"/>
          </p:cNvSpPr>
          <p:nvPr>
            <p:ph type="ftr" sz="quarter" idx="11"/>
          </p:nvPr>
        </p:nvSpPr>
        <p:spPr/>
        <p:txBody>
          <a:bodyPr/>
          <a:lstStyle/>
          <a:p>
            <a:r>
              <a:rPr lang="de-DE" dirty="0"/>
              <a:t>Funktionale Tests mit </a:t>
            </a:r>
            <a:r>
              <a:rPr lang="de-DE" dirty="0" err="1"/>
              <a:t>Behavior</a:t>
            </a:r>
            <a:r>
              <a:rPr lang="de-DE" dirty="0"/>
              <a:t>-</a:t>
            </a:r>
            <a:r>
              <a:rPr lang="de-DE" dirty="0" err="1"/>
              <a:t>Driven</a:t>
            </a:r>
            <a:r>
              <a:rPr lang="de-DE" dirty="0"/>
              <a:t>-Development / Jonas Wolff / © </a:t>
            </a:r>
            <a:r>
              <a:rPr lang="de-DE" dirty="0" err="1"/>
              <a:t>Tallence</a:t>
            </a:r>
            <a:r>
              <a:rPr lang="de-DE" dirty="0"/>
              <a:t> AG</a:t>
            </a:r>
          </a:p>
        </p:txBody>
      </p:sp>
      <p:sp>
        <p:nvSpPr>
          <p:cNvPr id="6" name="Date Placeholder 5">
            <a:extLst>
              <a:ext uri="{FF2B5EF4-FFF2-40B4-BE49-F238E27FC236}">
                <a16:creationId xmlns:a16="http://schemas.microsoft.com/office/drawing/2014/main" id="{967A9699-06B3-514B-8904-9473EDEE904A}"/>
              </a:ext>
            </a:extLst>
          </p:cNvPr>
          <p:cNvSpPr>
            <a:spLocks noGrp="1"/>
          </p:cNvSpPr>
          <p:nvPr>
            <p:ph type="dt" sz="half" idx="10"/>
          </p:nvPr>
        </p:nvSpPr>
        <p:spPr/>
        <p:txBody>
          <a:bodyPr/>
          <a:lstStyle/>
          <a:p>
            <a:fld id="{70EF8492-ADB9-4EBE-9A60-E55C77C98726}" type="datetime1">
              <a:rPr lang="de-DE" noProof="0" smtClean="0"/>
              <a:t>23.11.21</a:t>
            </a:fld>
            <a:endParaRPr lang="de-DE" noProof="0"/>
          </a:p>
        </p:txBody>
      </p:sp>
      <p:sp>
        <p:nvSpPr>
          <p:cNvPr id="7" name="Slide Number Placeholder 6">
            <a:extLst>
              <a:ext uri="{FF2B5EF4-FFF2-40B4-BE49-F238E27FC236}">
                <a16:creationId xmlns:a16="http://schemas.microsoft.com/office/drawing/2014/main" id="{1C8D2324-0092-B341-8B2A-02220BC9AF65}"/>
              </a:ext>
            </a:extLst>
          </p:cNvPr>
          <p:cNvSpPr>
            <a:spLocks noGrp="1"/>
          </p:cNvSpPr>
          <p:nvPr>
            <p:ph type="sldNum" sz="quarter" idx="12"/>
          </p:nvPr>
        </p:nvSpPr>
        <p:spPr/>
        <p:txBody>
          <a:bodyPr/>
          <a:lstStyle/>
          <a:p>
            <a:fld id="{02CEFE82-39F2-4F47-8A0C-D5AB3496FA5C}" type="slidenum">
              <a:rPr lang="de-DE" noProof="0" smtClean="0"/>
              <a:t>24</a:t>
            </a:fld>
            <a:endParaRPr lang="de-DE" noProof="0"/>
          </a:p>
        </p:txBody>
      </p:sp>
      <p:sp>
        <p:nvSpPr>
          <p:cNvPr id="2" name="Title 1">
            <a:extLst>
              <a:ext uri="{FF2B5EF4-FFF2-40B4-BE49-F238E27FC236}">
                <a16:creationId xmlns:a16="http://schemas.microsoft.com/office/drawing/2014/main" id="{E8A20971-09E7-0B49-9B18-D06A4921AFE1}"/>
              </a:ext>
            </a:extLst>
          </p:cNvPr>
          <p:cNvSpPr>
            <a:spLocks noGrp="1"/>
          </p:cNvSpPr>
          <p:nvPr>
            <p:ph type="title"/>
          </p:nvPr>
        </p:nvSpPr>
        <p:spPr/>
        <p:txBody>
          <a:bodyPr/>
          <a:lstStyle/>
          <a:p>
            <a:r>
              <a:rPr lang="de-DE" dirty="0"/>
              <a:t>Vielen Dank für Ihre Aufmerksamkeit!</a:t>
            </a:r>
          </a:p>
        </p:txBody>
      </p:sp>
      <p:sp>
        <p:nvSpPr>
          <p:cNvPr id="16" name="Dekorelement">
            <a:extLst>
              <a:ext uri="{FF2B5EF4-FFF2-40B4-BE49-F238E27FC236}">
                <a16:creationId xmlns:a16="http://schemas.microsoft.com/office/drawing/2014/main" id="{09343C5F-F386-0449-AC58-9E080E2A54C6}"/>
              </a:ext>
            </a:extLst>
          </p:cNvPr>
          <p:cNvSpPr>
            <a:spLocks noGrp="1"/>
          </p:cNvSpPr>
          <p:nvPr/>
        </p:nvSpPr>
        <p:spPr bwMode="gray">
          <a:xfrm>
            <a:off x="4724798" y="2557324"/>
            <a:ext cx="93600" cy="1692000"/>
          </a:xfrm>
          <a:prstGeom prst="rect">
            <a:avLst/>
          </a:prstGeom>
          <a:solidFill>
            <a:schemeClr val="accent1"/>
          </a:solidFill>
        </p:spPr>
        <p:txBody>
          <a:bodyPr vert="horz" lIns="0" tIns="0" rIns="0" bIns="0" rtlCol="0">
            <a:noAutofit/>
          </a:bodyPr>
          <a:lstStyle>
            <a:lvl1pPr marL="0" indent="0" algn="l" defTabSz="914400" rtl="0" eaLnBrk="1" latinLnBrk="0" hangingPunct="1">
              <a:lnSpc>
                <a:spcPct val="120000"/>
              </a:lnSpc>
              <a:spcBef>
                <a:spcPts val="0"/>
              </a:spcBef>
              <a:spcAft>
                <a:spcPts val="0"/>
              </a:spcAft>
              <a:buClr>
                <a:schemeClr val="tx1"/>
              </a:buClr>
              <a:buSzPct val="90000"/>
              <a:buFont typeface="Wingdings" pitchFamily="2" charset="2"/>
              <a:buNone/>
              <a:defRPr sz="1800" b="0" kern="1200">
                <a:solidFill>
                  <a:schemeClr val="tx1"/>
                </a:solidFill>
                <a:latin typeface="+mn-lt"/>
                <a:ea typeface="+mn-ea"/>
                <a:cs typeface="+mn-cs"/>
              </a:defRPr>
            </a:lvl1pPr>
            <a:lvl2pPr marL="293687" indent="-28575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2pPr>
            <a:lvl3pPr marL="581025" indent="-26670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3pPr>
            <a:lvl4pPr marL="889000" indent="-307975"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4pPr>
            <a:lvl5pPr marL="1204913" indent="-315913"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endParaRPr lang="de-DE">
              <a:solidFill>
                <a:schemeClr val="accent1"/>
              </a:solidFill>
              <a:latin typeface="Arial" panose="020B0604020202020204" pitchFamily="34" charset="0"/>
            </a:endParaRPr>
          </a:p>
        </p:txBody>
      </p:sp>
      <p:sp>
        <p:nvSpPr>
          <p:cNvPr id="8" name="Textfeld 7">
            <a:extLst>
              <a:ext uri="{FF2B5EF4-FFF2-40B4-BE49-F238E27FC236}">
                <a16:creationId xmlns:a16="http://schemas.microsoft.com/office/drawing/2014/main" id="{B0470570-DDE7-6745-A786-A288CF2F2676}"/>
              </a:ext>
            </a:extLst>
          </p:cNvPr>
          <p:cNvSpPr txBox="1"/>
          <p:nvPr/>
        </p:nvSpPr>
        <p:spPr>
          <a:xfrm>
            <a:off x="4754945" y="5540163"/>
            <a:ext cx="7037005" cy="138499"/>
          </a:xfrm>
          <a:prstGeom prst="rect">
            <a:avLst/>
          </a:prstGeom>
          <a:noFill/>
        </p:spPr>
        <p:txBody>
          <a:bodyPr wrap="square" lIns="0" tIns="0" rIns="0" bIns="0" rtlCol="0">
            <a:spAutoFit/>
          </a:bodyPr>
          <a:lstStyle/>
          <a:p>
            <a:r>
              <a:rPr lang="de-DE" sz="900"/>
              <a:t>"</a:t>
            </a:r>
            <a:r>
              <a:rPr lang="de-DE" sz="900">
                <a:hlinkClick r:id="rId5" tooltip="https://en.wikipedia.org/wiki/Blue_screen_of_death"/>
              </a:rPr>
              <a:t>Dieses Foto</a:t>
            </a:r>
            <a:r>
              <a:rPr lang="de-DE" sz="900"/>
              <a:t>" von Unbekannter Autor ist lizenziert gemäß </a:t>
            </a:r>
            <a:r>
              <a:rPr lang="de-DE" sz="900">
                <a:hlinkClick r:id="rId6" tooltip="https://creativecommons.org/licenses/by-sa/3.0/"/>
              </a:rPr>
              <a:t>CC BY-SA</a:t>
            </a:r>
            <a:endParaRPr lang="de-DE" sz="900"/>
          </a:p>
        </p:txBody>
      </p:sp>
      <p:sp>
        <p:nvSpPr>
          <p:cNvPr id="3" name="Stern mit 7 Zacken 2">
            <a:extLst>
              <a:ext uri="{FF2B5EF4-FFF2-40B4-BE49-F238E27FC236}">
                <a16:creationId xmlns:a16="http://schemas.microsoft.com/office/drawing/2014/main" id="{3DC1A335-05C1-AF44-92EB-0437D9893CE9}"/>
              </a:ext>
            </a:extLst>
          </p:cNvPr>
          <p:cNvSpPr/>
          <p:nvPr/>
        </p:nvSpPr>
        <p:spPr>
          <a:xfrm>
            <a:off x="9009478" y="309977"/>
            <a:ext cx="2712260" cy="1692000"/>
          </a:xfrm>
          <a:prstGeom prst="star7">
            <a:avLst>
              <a:gd name="adj" fmla="val 25062"/>
              <a:gd name="hf" fmla="val 102572"/>
              <a:gd name="vf" fmla="val 105210"/>
            </a:avLst>
          </a:prstGeom>
          <a:ln/>
        </p:spPr>
        <p:style>
          <a:lnRef idx="1">
            <a:schemeClr val="accent1"/>
          </a:lnRef>
          <a:fillRef idx="3">
            <a:schemeClr val="accent1"/>
          </a:fillRef>
          <a:effectRef idx="2">
            <a:schemeClr val="accent1"/>
          </a:effectRef>
          <a:fontRef idx="minor">
            <a:schemeClr val="lt1"/>
          </a:fontRef>
        </p:style>
        <p:txBody>
          <a:bodyPr lIns="36000" tIns="36000" rIns="36000" bIns="36000" rtlCol="0" anchor="ctr"/>
          <a:lstStyle/>
          <a:p>
            <a:pPr algn="ctr">
              <a:lnSpc>
                <a:spcPct val="120000"/>
              </a:lnSpc>
              <a:spcAft>
                <a:spcPts val="1000"/>
              </a:spcAft>
            </a:pPr>
            <a:r>
              <a:rPr lang="de-DE" dirty="0"/>
              <a:t>Wir suchen Kollegen!</a:t>
            </a:r>
          </a:p>
        </p:txBody>
      </p:sp>
    </p:spTree>
    <p:extLst>
      <p:ext uri="{BB962C8B-B14F-4D97-AF65-F5344CB8AC3E}">
        <p14:creationId xmlns:p14="http://schemas.microsoft.com/office/powerpoint/2010/main" val="4089370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13931B9A-331C-2A4E-8E52-69167D534700}"/>
              </a:ext>
            </a:extLst>
          </p:cNvPr>
          <p:cNvSpPr>
            <a:spLocks noGrp="1"/>
          </p:cNvSpPr>
          <p:nvPr>
            <p:ph type="title"/>
          </p:nvPr>
        </p:nvSpPr>
        <p:spPr>
          <a:xfrm>
            <a:off x="755998" y="468000"/>
            <a:ext cx="11037600" cy="332399"/>
          </a:xfrm>
        </p:spPr>
        <p:txBody>
          <a:bodyPr/>
          <a:lstStyle/>
          <a:p>
            <a:r>
              <a:rPr lang="de-DE"/>
              <a:t>Kontakt</a:t>
            </a:r>
          </a:p>
        </p:txBody>
      </p:sp>
      <p:sp>
        <p:nvSpPr>
          <p:cNvPr id="9" name="Date Placeholder 8">
            <a:extLst>
              <a:ext uri="{FF2B5EF4-FFF2-40B4-BE49-F238E27FC236}">
                <a16:creationId xmlns:a16="http://schemas.microsoft.com/office/drawing/2014/main" id="{78F4F44D-88BA-8A4A-9A68-02951CBAAAA0}"/>
              </a:ext>
            </a:extLst>
          </p:cNvPr>
          <p:cNvSpPr>
            <a:spLocks noGrp="1"/>
          </p:cNvSpPr>
          <p:nvPr>
            <p:ph type="dt" sz="half" idx="20"/>
          </p:nvPr>
        </p:nvSpPr>
        <p:spPr/>
        <p:txBody>
          <a:bodyPr/>
          <a:lstStyle/>
          <a:p>
            <a:fld id="{BFDAD13F-B150-48FA-9084-D9E756CCCB07}" type="datetime1">
              <a:rPr lang="de-DE" smtClean="0"/>
              <a:pPr/>
              <a:t>23.11.21</a:t>
            </a:fld>
            <a:endParaRPr lang="de-DE"/>
          </a:p>
        </p:txBody>
      </p:sp>
      <p:sp>
        <p:nvSpPr>
          <p:cNvPr id="10" name="Footer Placeholder 9">
            <a:extLst>
              <a:ext uri="{FF2B5EF4-FFF2-40B4-BE49-F238E27FC236}">
                <a16:creationId xmlns:a16="http://schemas.microsoft.com/office/drawing/2014/main" id="{D4D98CBD-68B1-4D44-9936-9E5B4E0942B1}"/>
              </a:ext>
            </a:extLst>
          </p:cNvPr>
          <p:cNvSpPr>
            <a:spLocks noGrp="1"/>
          </p:cNvSpPr>
          <p:nvPr>
            <p:ph type="ftr" sz="quarter" idx="21"/>
          </p:nvPr>
        </p:nvSpPr>
        <p:spPr/>
        <p:txBody>
          <a:bodyPr/>
          <a:lstStyle/>
          <a:p>
            <a:r>
              <a:rPr lang="de-DE" dirty="0"/>
              <a:t>Funktionale Tests mit </a:t>
            </a:r>
            <a:r>
              <a:rPr lang="de-DE" dirty="0" err="1"/>
              <a:t>Behavior</a:t>
            </a:r>
            <a:r>
              <a:rPr lang="de-DE" dirty="0"/>
              <a:t>-</a:t>
            </a:r>
            <a:r>
              <a:rPr lang="de-DE" dirty="0" err="1"/>
              <a:t>Driven</a:t>
            </a:r>
            <a:r>
              <a:rPr lang="de-DE" dirty="0"/>
              <a:t>-Development / Jonas Wolff / © </a:t>
            </a:r>
            <a:r>
              <a:rPr lang="de-DE" dirty="0" err="1"/>
              <a:t>Tallence</a:t>
            </a:r>
            <a:r>
              <a:rPr lang="de-DE" dirty="0"/>
              <a:t> AG</a:t>
            </a:r>
          </a:p>
        </p:txBody>
      </p:sp>
      <p:sp>
        <p:nvSpPr>
          <p:cNvPr id="11" name="Slide Number Placeholder 10">
            <a:extLst>
              <a:ext uri="{FF2B5EF4-FFF2-40B4-BE49-F238E27FC236}">
                <a16:creationId xmlns:a16="http://schemas.microsoft.com/office/drawing/2014/main" id="{A45273CE-83C1-2B4F-BBD7-3A1CED39BAF8}"/>
              </a:ext>
            </a:extLst>
          </p:cNvPr>
          <p:cNvSpPr>
            <a:spLocks noGrp="1"/>
          </p:cNvSpPr>
          <p:nvPr>
            <p:ph type="sldNum" sz="quarter" idx="22"/>
          </p:nvPr>
        </p:nvSpPr>
        <p:spPr/>
        <p:txBody>
          <a:bodyPr/>
          <a:lstStyle/>
          <a:p>
            <a:fld id="{02CEFE82-39F2-4F47-8A0C-D5AB3496FA5C}" type="slidenum">
              <a:rPr lang="de-DE" smtClean="0"/>
              <a:pPr/>
              <a:t>25</a:t>
            </a:fld>
            <a:endParaRPr lang="de-DE"/>
          </a:p>
        </p:txBody>
      </p:sp>
      <p:sp>
        <p:nvSpPr>
          <p:cNvPr id="12" name="Rechteck 52">
            <a:extLst>
              <a:ext uri="{FF2B5EF4-FFF2-40B4-BE49-F238E27FC236}">
                <a16:creationId xmlns:a16="http://schemas.microsoft.com/office/drawing/2014/main" id="{F2F75250-246C-3647-9390-4664EBB29BF7}"/>
              </a:ext>
            </a:extLst>
          </p:cNvPr>
          <p:cNvSpPr/>
          <p:nvPr/>
        </p:nvSpPr>
        <p:spPr>
          <a:xfrm>
            <a:off x="753089" y="1476000"/>
            <a:ext cx="7227947" cy="2160000"/>
          </a:xfrm>
          <a:prstGeom prst="rect">
            <a:avLst/>
          </a:prstGeom>
          <a:solidFill>
            <a:srgbClr val="F15060"/>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0" rtlCol="0" anchor="t" anchorCtr="0"/>
          <a:lstStyle/>
          <a:p>
            <a:pPr marL="177782" marR="0" lvl="0" indent="-177782" algn="r" defTabSz="457154" rtl="0" eaLnBrk="1" fontAlgn="auto" latinLnBrk="0" hangingPunct="1">
              <a:lnSpc>
                <a:spcPct val="100000"/>
              </a:lnSpc>
              <a:spcBef>
                <a:spcPts val="0"/>
              </a:spcBef>
              <a:spcAft>
                <a:spcPts val="0"/>
              </a:spcAft>
              <a:buClrTx/>
              <a:buSzTx/>
              <a:buFontTx/>
              <a:buNone/>
              <a:tabLst/>
              <a:defRPr/>
            </a:pPr>
            <a:endParaRPr lang="de-DE" sz="1000" dirty="0">
              <a:solidFill>
                <a:schemeClr val="bg1"/>
              </a:solidFill>
              <a:latin typeface="Arial" panose="020B0604020202020204" pitchFamily="34" charset="0"/>
              <a:ea typeface="DIN Next LT Pro" charset="0"/>
              <a:cs typeface="Arial" panose="020B0604020202020204" pitchFamily="34" charset="0"/>
            </a:endParaRPr>
          </a:p>
          <a:p>
            <a:pPr marL="177782" marR="0" lvl="0" indent="-177782" algn="r" defTabSz="457154" rtl="0" eaLnBrk="1" fontAlgn="auto" latinLnBrk="0" hangingPunct="1">
              <a:lnSpc>
                <a:spcPct val="100000"/>
              </a:lnSpc>
              <a:spcBef>
                <a:spcPts val="0"/>
              </a:spcBef>
              <a:spcAft>
                <a:spcPts val="0"/>
              </a:spcAft>
              <a:buClrTx/>
              <a:buSzTx/>
              <a:buFontTx/>
              <a:buNone/>
              <a:tabLst/>
              <a:defRPr/>
            </a:pPr>
            <a:endParaRPr kumimoji="0" lang="de-DE" sz="1000" u="none" strike="noStrike" kern="1200" cap="none" spc="0" normalizeH="0" baseline="0" noProof="0" dirty="0">
              <a:ln>
                <a:noFill/>
              </a:ln>
              <a:solidFill>
                <a:schemeClr val="bg1"/>
              </a:solidFill>
              <a:effectLst/>
              <a:uLnTx/>
              <a:uFillTx/>
              <a:latin typeface="Arial" panose="020B0604020202020204" pitchFamily="34" charset="0"/>
              <a:ea typeface="DIN Next LT Pro" charset="0"/>
              <a:cs typeface="Arial" panose="020B0604020202020204" pitchFamily="34" charset="0"/>
            </a:endParaRPr>
          </a:p>
          <a:p>
            <a:pPr marL="177782" marR="0" lvl="0" indent="-177782" algn="r" defTabSz="457154" rtl="0" eaLnBrk="1" fontAlgn="auto" latinLnBrk="0" hangingPunct="1">
              <a:lnSpc>
                <a:spcPct val="100000"/>
              </a:lnSpc>
              <a:spcBef>
                <a:spcPts val="0"/>
              </a:spcBef>
              <a:spcAft>
                <a:spcPts val="0"/>
              </a:spcAft>
              <a:buClrTx/>
              <a:buSzTx/>
              <a:buFontTx/>
              <a:buNone/>
              <a:tabLst/>
              <a:defRPr/>
            </a:pPr>
            <a:endParaRPr lang="de-DE" sz="1000" dirty="0">
              <a:solidFill>
                <a:schemeClr val="bg1"/>
              </a:solidFill>
              <a:latin typeface="Arial" panose="020B0604020202020204" pitchFamily="34" charset="0"/>
              <a:ea typeface="DIN Next LT Pro" charset="0"/>
              <a:cs typeface="Arial" panose="020B0604020202020204" pitchFamily="34" charset="0"/>
            </a:endParaRPr>
          </a:p>
        </p:txBody>
      </p:sp>
      <p:pic>
        <p:nvPicPr>
          <p:cNvPr id="13" name="Grafik 20">
            <a:extLst>
              <a:ext uri="{FF2B5EF4-FFF2-40B4-BE49-F238E27FC236}">
                <a16:creationId xmlns:a16="http://schemas.microsoft.com/office/drawing/2014/main" id="{08CEF758-9802-6048-B46F-5EF2BD6DF380}"/>
              </a:ext>
            </a:extLst>
          </p:cNvPr>
          <p:cNvPicPr>
            <a:picLocks noChangeAspect="1"/>
          </p:cNvPicPr>
          <p:nvPr/>
        </p:nvPicPr>
        <p:blipFill>
          <a:blip r:embed="rId2"/>
          <a:srcRect/>
          <a:stretch/>
        </p:blipFill>
        <p:spPr>
          <a:xfrm>
            <a:off x="792845" y="1522294"/>
            <a:ext cx="2083314" cy="2083314"/>
          </a:xfrm>
          <a:prstGeom prst="rect">
            <a:avLst/>
          </a:prstGeom>
          <a:ln>
            <a:noFill/>
          </a:ln>
        </p:spPr>
      </p:pic>
      <p:graphicFrame>
        <p:nvGraphicFramePr>
          <p:cNvPr id="14" name="Table 13">
            <a:extLst>
              <a:ext uri="{FF2B5EF4-FFF2-40B4-BE49-F238E27FC236}">
                <a16:creationId xmlns:a16="http://schemas.microsoft.com/office/drawing/2014/main" id="{9C460DBC-FB39-E24E-8A6D-96FBEBF8C68F}"/>
              </a:ext>
            </a:extLst>
          </p:cNvPr>
          <p:cNvGraphicFramePr>
            <a:graphicFrameLocks noGrp="1"/>
          </p:cNvGraphicFramePr>
          <p:nvPr>
            <p:extLst>
              <p:ext uri="{D42A27DB-BD31-4B8C-83A1-F6EECF244321}">
                <p14:modId xmlns:p14="http://schemas.microsoft.com/office/powerpoint/2010/main" val="1498379874"/>
              </p:ext>
            </p:extLst>
          </p:nvPr>
        </p:nvGraphicFramePr>
        <p:xfrm>
          <a:off x="753089" y="4055790"/>
          <a:ext cx="11037600" cy="1784746"/>
        </p:xfrm>
        <a:graphic>
          <a:graphicData uri="http://schemas.openxmlformats.org/drawingml/2006/table">
            <a:tbl>
              <a:tblPr firstRow="1" bandRow="1">
                <a:tableStyleId>{5FD0F851-EC5A-4D38-B0AD-8093EC10F338}</a:tableStyleId>
              </a:tblPr>
              <a:tblGrid>
                <a:gridCol w="2207520">
                  <a:extLst>
                    <a:ext uri="{9D8B030D-6E8A-4147-A177-3AD203B41FA5}">
                      <a16:colId xmlns:a16="http://schemas.microsoft.com/office/drawing/2014/main" val="2380539902"/>
                    </a:ext>
                  </a:extLst>
                </a:gridCol>
                <a:gridCol w="2207520">
                  <a:extLst>
                    <a:ext uri="{9D8B030D-6E8A-4147-A177-3AD203B41FA5}">
                      <a16:colId xmlns:a16="http://schemas.microsoft.com/office/drawing/2014/main" val="3228443152"/>
                    </a:ext>
                  </a:extLst>
                </a:gridCol>
                <a:gridCol w="2207520">
                  <a:extLst>
                    <a:ext uri="{9D8B030D-6E8A-4147-A177-3AD203B41FA5}">
                      <a16:colId xmlns:a16="http://schemas.microsoft.com/office/drawing/2014/main" val="2016069590"/>
                    </a:ext>
                  </a:extLst>
                </a:gridCol>
                <a:gridCol w="2207520">
                  <a:extLst>
                    <a:ext uri="{9D8B030D-6E8A-4147-A177-3AD203B41FA5}">
                      <a16:colId xmlns:a16="http://schemas.microsoft.com/office/drawing/2014/main" val="2785171315"/>
                    </a:ext>
                  </a:extLst>
                </a:gridCol>
                <a:gridCol w="2207520">
                  <a:extLst>
                    <a:ext uri="{9D8B030D-6E8A-4147-A177-3AD203B41FA5}">
                      <a16:colId xmlns:a16="http://schemas.microsoft.com/office/drawing/2014/main" val="2979675504"/>
                    </a:ext>
                  </a:extLst>
                </a:gridCol>
              </a:tblGrid>
              <a:tr h="308095">
                <a:tc>
                  <a:txBody>
                    <a:bodyPr/>
                    <a:lstStyle/>
                    <a:p>
                      <a:r>
                        <a:rPr lang="de-DE" b="0">
                          <a:solidFill>
                            <a:schemeClr val="tx1"/>
                          </a:solidFill>
                          <a:latin typeface="+mj-lt"/>
                        </a:rPr>
                        <a:t>Hamburg</a:t>
                      </a:r>
                    </a:p>
                  </a:txBody>
                  <a:tcPr marL="0" marT="0" marB="90000">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b="0">
                          <a:solidFill>
                            <a:schemeClr val="tx1"/>
                          </a:solidFill>
                          <a:latin typeface="+mj-lt"/>
                        </a:rPr>
                        <a:t>Frankfurt/Main</a:t>
                      </a:r>
                    </a:p>
                  </a:txBody>
                  <a:tcPr marL="0" marT="0" marB="90000">
                    <a:lnL>
                      <a:noFill/>
                    </a:lnL>
                    <a:lnR>
                      <a:noFill/>
                    </a:lnR>
                    <a:lnT w="12700" cmpd="sng">
                      <a:noFill/>
                    </a:lnT>
                    <a:lnB w="12700" cmpd="sng">
                      <a:noFill/>
                    </a:lnB>
                    <a:lnTlToBr w="12700" cmpd="sng">
                      <a:noFill/>
                      <a:prstDash val="solid"/>
                    </a:lnTlToBr>
                    <a:lnBlToTr w="12700" cmpd="sng">
                      <a:noFill/>
                      <a:prstDash val="solid"/>
                    </a:lnBlToTr>
                  </a:tcPr>
                </a:tc>
                <a:tc>
                  <a:txBody>
                    <a:bodyPr/>
                    <a:lstStyle/>
                    <a:p>
                      <a:r>
                        <a:rPr lang="de-DE" b="0">
                          <a:solidFill>
                            <a:schemeClr val="tx1"/>
                          </a:solidFill>
                          <a:latin typeface="+mj-lt"/>
                        </a:rPr>
                        <a:t>Karlsruhe</a:t>
                      </a:r>
                    </a:p>
                  </a:txBody>
                  <a:tcPr marL="0" marT="0" marB="90000">
                    <a:lnL>
                      <a:noFill/>
                    </a:lnL>
                    <a:lnR>
                      <a:noFill/>
                    </a:lnR>
                    <a:lnT w="12700" cmpd="sng">
                      <a:noFill/>
                    </a:lnT>
                    <a:lnB w="12700" cmpd="sng">
                      <a:noFill/>
                    </a:lnB>
                    <a:lnTlToBr w="12700" cmpd="sng">
                      <a:noFill/>
                      <a:prstDash val="solid"/>
                    </a:lnTlToBr>
                    <a:lnBlToTr w="12700" cmpd="sng">
                      <a:noFill/>
                      <a:prstDash val="solid"/>
                    </a:lnBlToTr>
                  </a:tcPr>
                </a:tc>
                <a:tc>
                  <a:txBody>
                    <a:bodyPr/>
                    <a:lstStyle/>
                    <a:p>
                      <a:r>
                        <a:rPr lang="de-DE" b="0">
                          <a:solidFill>
                            <a:schemeClr val="tx1"/>
                          </a:solidFill>
                          <a:latin typeface="+mj-lt"/>
                        </a:rPr>
                        <a:t>Görlitz</a:t>
                      </a:r>
                    </a:p>
                  </a:txBody>
                  <a:tcPr marL="0" marT="0" marB="90000">
                    <a:lnL>
                      <a:noFill/>
                    </a:lnL>
                    <a:lnR>
                      <a:noFill/>
                    </a:lnR>
                    <a:lnT w="12700" cmpd="sng">
                      <a:noFill/>
                    </a:lnT>
                    <a:lnB w="12700" cmpd="sng">
                      <a:noFill/>
                    </a:lnB>
                    <a:lnTlToBr w="12700" cmpd="sng">
                      <a:noFill/>
                      <a:prstDash val="solid"/>
                    </a:lnTlToBr>
                    <a:lnBlToTr w="12700" cmpd="sng">
                      <a:noFill/>
                      <a:prstDash val="solid"/>
                    </a:lnBlToTr>
                  </a:tcPr>
                </a:tc>
                <a:tc>
                  <a:txBody>
                    <a:bodyPr/>
                    <a:lstStyle/>
                    <a:p>
                      <a:r>
                        <a:rPr lang="de-DE" b="0">
                          <a:solidFill>
                            <a:schemeClr val="tx1"/>
                          </a:solidFill>
                          <a:latin typeface="+mj-lt"/>
                        </a:rPr>
                        <a:t>Marburg</a:t>
                      </a:r>
                    </a:p>
                  </a:txBody>
                  <a:tcPr marL="0" marT="0" marB="90000">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952260526"/>
                  </a:ext>
                </a:extLst>
              </a:tr>
              <a:tr h="795912">
                <a:tc>
                  <a:txBody>
                    <a:bodyPr/>
                    <a:lstStyle/>
                    <a:p>
                      <a:r>
                        <a:rPr lang="de-DE" sz="1200" b="0" i="0" kern="1200" noProof="1">
                          <a:solidFill>
                            <a:schemeClr val="tx1"/>
                          </a:solidFill>
                          <a:latin typeface="Arial" panose="020B0604020202020204" pitchFamily="34" charset="0"/>
                          <a:ea typeface="+mn-ea"/>
                          <a:cs typeface="+mn-cs"/>
                        </a:rPr>
                        <a:t>Tallence</a:t>
                      </a:r>
                      <a:r>
                        <a:rPr lang="de-DE" sz="1200" b="0" i="0" kern="1200" dirty="0">
                          <a:solidFill>
                            <a:schemeClr val="tx1"/>
                          </a:solidFill>
                          <a:latin typeface="Arial" panose="020B0604020202020204" pitchFamily="34" charset="0"/>
                          <a:ea typeface="+mn-ea"/>
                          <a:cs typeface="+mn-cs"/>
                        </a:rPr>
                        <a:t> AG</a:t>
                      </a:r>
                    </a:p>
                    <a:p>
                      <a:r>
                        <a:rPr lang="de-DE" sz="1200" b="0" i="0" kern="1200" dirty="0">
                          <a:solidFill>
                            <a:schemeClr val="tx1"/>
                          </a:solidFill>
                          <a:latin typeface="Arial" panose="020B0604020202020204" pitchFamily="34" charset="0"/>
                          <a:ea typeface="+mn-ea"/>
                          <a:cs typeface="+mn-cs"/>
                        </a:rPr>
                        <a:t>Neue </a:t>
                      </a:r>
                      <a:r>
                        <a:rPr lang="de-DE" sz="1200" b="0" i="0" kern="1200" noProof="1">
                          <a:solidFill>
                            <a:schemeClr val="tx1"/>
                          </a:solidFill>
                          <a:latin typeface="Arial" panose="020B0604020202020204" pitchFamily="34" charset="0"/>
                          <a:ea typeface="+mn-ea"/>
                          <a:cs typeface="+mn-cs"/>
                        </a:rPr>
                        <a:t>Gröningerstraße</a:t>
                      </a:r>
                      <a:r>
                        <a:rPr lang="de-DE" sz="1200" b="0" i="0" kern="1200" dirty="0">
                          <a:solidFill>
                            <a:schemeClr val="tx1"/>
                          </a:solidFill>
                          <a:latin typeface="Arial" panose="020B0604020202020204" pitchFamily="34" charset="0"/>
                          <a:ea typeface="+mn-ea"/>
                          <a:cs typeface="+mn-cs"/>
                        </a:rPr>
                        <a:t> 13 20457 Hamburg</a:t>
                      </a:r>
                    </a:p>
                  </a:txBody>
                  <a:tcPr marL="0" marT="0">
                    <a:lnL>
                      <a:noFill/>
                    </a:lnL>
                    <a:lnR>
                      <a:noFill/>
                    </a:lnR>
                    <a:lnT w="12700" cmpd="sng">
                      <a:noFill/>
                    </a:lnT>
                    <a:lnB>
                      <a:noFill/>
                    </a:lnB>
                    <a:lnTlToBr w="12700" cmpd="sng">
                      <a:noFill/>
                      <a:prstDash val="solid"/>
                    </a:lnTlToBr>
                    <a:lnBlToTr w="12700" cmpd="sng">
                      <a:noFill/>
                      <a:prstDash val="solid"/>
                    </a:lnBlToTr>
                    <a:noFill/>
                  </a:tcPr>
                </a:tc>
                <a:tc>
                  <a:txBody>
                    <a:bodyPr/>
                    <a:lstStyle/>
                    <a:p>
                      <a:r>
                        <a:rPr lang="de-DE" sz="1200" b="0" i="0" kern="1200" noProof="1">
                          <a:solidFill>
                            <a:schemeClr val="tx1"/>
                          </a:solidFill>
                          <a:latin typeface="Arial" panose="020B0604020202020204" pitchFamily="34" charset="0"/>
                          <a:ea typeface="+mn-ea"/>
                          <a:cs typeface="+mn-cs"/>
                        </a:rPr>
                        <a:t>Tallence</a:t>
                      </a:r>
                      <a:r>
                        <a:rPr lang="de-DE" sz="1200" b="0" i="0" kern="1200">
                          <a:solidFill>
                            <a:schemeClr val="tx1"/>
                          </a:solidFill>
                          <a:latin typeface="Arial" panose="020B0604020202020204" pitchFamily="34" charset="0"/>
                          <a:ea typeface="+mn-ea"/>
                          <a:cs typeface="+mn-cs"/>
                        </a:rPr>
                        <a:t> AG</a:t>
                      </a:r>
                    </a:p>
                    <a:p>
                      <a:r>
                        <a:rPr lang="de-DE" sz="1200" b="0" i="0" kern="1200">
                          <a:solidFill>
                            <a:schemeClr val="tx1"/>
                          </a:solidFill>
                          <a:latin typeface="Arial" panose="020B0604020202020204" pitchFamily="34" charset="0"/>
                          <a:ea typeface="+mn-ea"/>
                          <a:cs typeface="+mn-cs"/>
                        </a:rPr>
                        <a:t>Walther-von-</a:t>
                      </a:r>
                      <a:r>
                        <a:rPr lang="de-DE" sz="1200" b="0" i="0" kern="1200" err="1">
                          <a:solidFill>
                            <a:schemeClr val="tx1"/>
                          </a:solidFill>
                          <a:latin typeface="Arial" panose="020B0604020202020204" pitchFamily="34" charset="0"/>
                          <a:ea typeface="+mn-ea"/>
                          <a:cs typeface="+mn-cs"/>
                        </a:rPr>
                        <a:t>Cronberg</a:t>
                      </a:r>
                      <a:r>
                        <a:rPr lang="de-DE" sz="1200" b="0" i="0" kern="1200">
                          <a:solidFill>
                            <a:schemeClr val="tx1"/>
                          </a:solidFill>
                          <a:latin typeface="Arial" panose="020B0604020202020204" pitchFamily="34" charset="0"/>
                          <a:ea typeface="+mn-ea"/>
                          <a:cs typeface="+mn-cs"/>
                        </a:rPr>
                        <a:t>-Platz 1 60594 Frankfurt am Main</a:t>
                      </a:r>
                    </a:p>
                  </a:txBody>
                  <a:tcPr marL="0" marT="0">
                    <a:lnL>
                      <a:noFill/>
                    </a:lnL>
                    <a:lnR>
                      <a:noFill/>
                    </a:lnR>
                    <a:lnT w="12700" cmpd="sng">
                      <a:noFill/>
                    </a:lnT>
                    <a:lnB>
                      <a:noFill/>
                    </a:lnB>
                    <a:lnTlToBr w="12700" cmpd="sng">
                      <a:noFill/>
                      <a:prstDash val="solid"/>
                    </a:lnTlToBr>
                    <a:lnBlToTr w="12700" cmpd="sng">
                      <a:noFill/>
                      <a:prstDash val="solid"/>
                    </a:lnBlToTr>
                    <a:noFill/>
                  </a:tcPr>
                </a:tc>
                <a:tc>
                  <a:txBody>
                    <a:bodyPr/>
                    <a:lstStyle/>
                    <a:p>
                      <a:r>
                        <a:rPr lang="de-DE" sz="1200" b="0" i="0" kern="1200" noProof="1">
                          <a:solidFill>
                            <a:schemeClr val="tx1"/>
                          </a:solidFill>
                          <a:latin typeface="Arial" panose="020B0604020202020204" pitchFamily="34" charset="0"/>
                          <a:ea typeface="+mn-ea"/>
                          <a:cs typeface="+mn-cs"/>
                        </a:rPr>
                        <a:t>Tallence</a:t>
                      </a:r>
                      <a:r>
                        <a:rPr lang="de-DE" sz="1200" b="0" i="0" kern="1200">
                          <a:solidFill>
                            <a:schemeClr val="tx1"/>
                          </a:solidFill>
                          <a:latin typeface="Arial" panose="020B0604020202020204" pitchFamily="34" charset="0"/>
                          <a:ea typeface="+mn-ea"/>
                          <a:cs typeface="+mn-cs"/>
                        </a:rPr>
                        <a:t> AG</a:t>
                      </a:r>
                    </a:p>
                    <a:p>
                      <a:r>
                        <a:rPr lang="de-DE" sz="1200" b="0" i="0" kern="1200">
                          <a:solidFill>
                            <a:schemeClr val="tx1"/>
                          </a:solidFill>
                          <a:latin typeface="Arial" panose="020B0604020202020204" pitchFamily="34" charset="0"/>
                          <a:ea typeface="+mn-ea"/>
                          <a:cs typeface="+mn-cs"/>
                        </a:rPr>
                        <a:t>Herrenstr. 26-28</a:t>
                      </a:r>
                    </a:p>
                    <a:p>
                      <a:r>
                        <a:rPr lang="de-DE" sz="1200" b="0" i="0" kern="1200">
                          <a:solidFill>
                            <a:schemeClr val="tx1"/>
                          </a:solidFill>
                          <a:latin typeface="Arial" panose="020B0604020202020204" pitchFamily="34" charset="0"/>
                          <a:ea typeface="+mn-ea"/>
                          <a:cs typeface="+mn-cs"/>
                        </a:rPr>
                        <a:t>76133 Karlsruhe</a:t>
                      </a:r>
                    </a:p>
                  </a:txBody>
                  <a:tcPr marL="0" marT="0">
                    <a:lnL>
                      <a:noFill/>
                    </a:lnL>
                    <a:lnR>
                      <a:noFill/>
                    </a:lnR>
                    <a:lnT w="12700" cmpd="sng">
                      <a:noFill/>
                    </a:lnT>
                    <a:lnB>
                      <a:noFill/>
                    </a:lnB>
                    <a:lnTlToBr w="12700" cmpd="sng">
                      <a:noFill/>
                      <a:prstDash val="solid"/>
                    </a:lnTlToBr>
                    <a:lnBlToTr w="12700" cmpd="sng">
                      <a:noFill/>
                      <a:prstDash val="solid"/>
                    </a:lnBlToTr>
                    <a:noFill/>
                  </a:tcPr>
                </a:tc>
                <a:tc>
                  <a:txBody>
                    <a:bodyPr/>
                    <a:lstStyle/>
                    <a:p>
                      <a:pPr>
                        <a:buClr>
                          <a:schemeClr val="tx1"/>
                        </a:buClr>
                        <a:buSzPct val="80000"/>
                      </a:pPr>
                      <a:r>
                        <a:rPr lang="de-DE" sz="1200" b="0" i="0" kern="1200" dirty="0" err="1">
                          <a:solidFill>
                            <a:schemeClr val="tx1"/>
                          </a:solidFill>
                          <a:latin typeface="Arial" panose="020B0604020202020204" pitchFamily="34" charset="0"/>
                          <a:ea typeface="+mn-ea"/>
                          <a:cs typeface="+mn-cs"/>
                        </a:rPr>
                        <a:t>Tallence</a:t>
                      </a:r>
                      <a:r>
                        <a:rPr lang="de-DE" sz="1200" b="0" i="0" kern="1200" dirty="0">
                          <a:solidFill>
                            <a:schemeClr val="tx1"/>
                          </a:solidFill>
                          <a:latin typeface="Arial" panose="020B0604020202020204" pitchFamily="34" charset="0"/>
                          <a:ea typeface="+mn-ea"/>
                          <a:cs typeface="+mn-cs"/>
                        </a:rPr>
                        <a:t> AG</a:t>
                      </a:r>
                      <a:br>
                        <a:rPr lang="de-DE" sz="1200" b="0" i="0" kern="1200" dirty="0">
                          <a:solidFill>
                            <a:schemeClr val="tx1"/>
                          </a:solidFill>
                          <a:latin typeface="Arial" panose="020B0604020202020204" pitchFamily="34" charset="0"/>
                          <a:ea typeface="+mn-ea"/>
                          <a:cs typeface="+mn-cs"/>
                        </a:rPr>
                      </a:br>
                      <a:r>
                        <a:rPr lang="de-DE" sz="1200" b="0" i="0" kern="1200" dirty="0" err="1">
                          <a:solidFill>
                            <a:schemeClr val="tx1"/>
                          </a:solidFill>
                          <a:latin typeface="Arial" panose="020B0604020202020204" pitchFamily="34" charset="0"/>
                          <a:ea typeface="+mn-ea"/>
                          <a:cs typeface="+mn-cs"/>
                        </a:rPr>
                        <a:t>Neißstraße</a:t>
                      </a:r>
                      <a:r>
                        <a:rPr lang="de-DE" sz="1200" b="0" i="0" kern="1200" dirty="0">
                          <a:solidFill>
                            <a:schemeClr val="tx1"/>
                          </a:solidFill>
                          <a:latin typeface="Arial" panose="020B0604020202020204" pitchFamily="34" charset="0"/>
                          <a:ea typeface="+mn-ea"/>
                          <a:cs typeface="+mn-cs"/>
                        </a:rPr>
                        <a:t> 27</a:t>
                      </a:r>
                    </a:p>
                    <a:p>
                      <a:pPr>
                        <a:buClr>
                          <a:schemeClr val="tx1"/>
                        </a:buClr>
                        <a:buSzPct val="80000"/>
                      </a:pPr>
                      <a:r>
                        <a:rPr lang="de-DE" sz="1200" b="0" i="0" kern="1200" dirty="0">
                          <a:solidFill>
                            <a:schemeClr val="tx1"/>
                          </a:solidFill>
                          <a:latin typeface="Arial" panose="020B0604020202020204" pitchFamily="34" charset="0"/>
                          <a:ea typeface="+mn-ea"/>
                          <a:cs typeface="+mn-cs"/>
                        </a:rPr>
                        <a:t>02826 Görlitz</a:t>
                      </a:r>
                    </a:p>
                  </a:txBody>
                  <a:tcPr marL="0" marT="0">
                    <a:lnL>
                      <a:noFill/>
                    </a:lnL>
                    <a:lnR>
                      <a:noFill/>
                    </a:lnR>
                    <a:lnT w="12700" cmpd="sng">
                      <a:noFill/>
                    </a:lnT>
                    <a:lnB>
                      <a:noFill/>
                    </a:lnB>
                    <a:lnTlToBr w="12700" cmpd="sng">
                      <a:noFill/>
                      <a:prstDash val="solid"/>
                    </a:lnTlToBr>
                    <a:lnBlToTr w="12700" cmpd="sng">
                      <a:noFill/>
                      <a:prstDash val="solid"/>
                    </a:lnBlToTr>
                    <a:noFill/>
                  </a:tcPr>
                </a:tc>
                <a:tc>
                  <a:txBody>
                    <a:bodyPr/>
                    <a:lstStyle/>
                    <a:p>
                      <a:r>
                        <a:rPr lang="de-DE" sz="1200" b="0" i="0" kern="1200">
                          <a:solidFill>
                            <a:schemeClr val="tx1"/>
                          </a:solidFill>
                          <a:latin typeface="Arial" panose="020B0604020202020204" pitchFamily="34" charset="0"/>
                          <a:ea typeface="+mn-ea"/>
                          <a:cs typeface="+mn-cs"/>
                        </a:rPr>
                        <a:t>Tallence AG</a:t>
                      </a:r>
                      <a:br>
                        <a:rPr lang="de-DE" sz="1200" b="0" i="0" kern="1200">
                          <a:solidFill>
                            <a:schemeClr val="tx1"/>
                          </a:solidFill>
                          <a:latin typeface="Arial" panose="020B0604020202020204" pitchFamily="34" charset="0"/>
                          <a:ea typeface="+mn-ea"/>
                          <a:cs typeface="+mn-cs"/>
                        </a:rPr>
                      </a:br>
                      <a:r>
                        <a:rPr lang="de-DE" sz="1200" b="0" i="0" kern="1200">
                          <a:solidFill>
                            <a:schemeClr val="tx1"/>
                          </a:solidFill>
                          <a:latin typeface="Arial" panose="020B0604020202020204" pitchFamily="34" charset="0"/>
                          <a:ea typeface="+mn-ea"/>
                          <a:cs typeface="+mn-cs"/>
                        </a:rPr>
                        <a:t>Am Grün 40</a:t>
                      </a:r>
                    </a:p>
                    <a:p>
                      <a:r>
                        <a:rPr lang="de-DE" sz="1200" b="0" i="0" kern="1200">
                          <a:solidFill>
                            <a:schemeClr val="tx1"/>
                          </a:solidFill>
                          <a:latin typeface="Arial" panose="020B0604020202020204" pitchFamily="34" charset="0"/>
                          <a:ea typeface="+mn-ea"/>
                          <a:cs typeface="+mn-cs"/>
                        </a:rPr>
                        <a:t>35037 Marburg</a:t>
                      </a:r>
                    </a:p>
                    <a:p>
                      <a:endParaRPr lang="de-DE" sz="1200" b="0" i="0" kern="1200">
                        <a:solidFill>
                          <a:schemeClr val="tx1"/>
                        </a:solidFill>
                        <a:latin typeface="Arial" panose="020B0604020202020204" pitchFamily="34" charset="0"/>
                        <a:ea typeface="+mn-ea"/>
                        <a:cs typeface="+mn-cs"/>
                      </a:endParaRPr>
                    </a:p>
                  </a:txBody>
                  <a:tcPr marL="0" marT="0">
                    <a:lnL>
                      <a:noFill/>
                    </a:lnL>
                    <a:lnR>
                      <a:noFill/>
                    </a:lnR>
                    <a:lnT w="12700" cmpd="sng">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2685661002"/>
                  </a:ext>
                </a:extLst>
              </a:tr>
              <a:tr h="624514">
                <a:tc>
                  <a:txBody>
                    <a:bodyPr/>
                    <a:lstStyle/>
                    <a:p>
                      <a:r>
                        <a:rPr lang="de-DE" sz="1200" b="0" i="0" kern="1200">
                          <a:solidFill>
                            <a:schemeClr val="tx1"/>
                          </a:solidFill>
                          <a:latin typeface="Arial" panose="020B0604020202020204" pitchFamily="34" charset="0"/>
                          <a:ea typeface="+mn-ea"/>
                          <a:cs typeface="+mn-cs"/>
                        </a:rPr>
                        <a:t>T +49 40 36 09 35 100</a:t>
                      </a:r>
                    </a:p>
                    <a:p>
                      <a:r>
                        <a:rPr lang="de-DE" sz="1200" b="0" i="0" kern="1200">
                          <a:solidFill>
                            <a:schemeClr val="tx1"/>
                          </a:solidFill>
                          <a:latin typeface="Arial" panose="020B0604020202020204" pitchFamily="34" charset="0"/>
                          <a:ea typeface="+mn-ea"/>
                          <a:cs typeface="+mn-cs"/>
                        </a:rPr>
                        <a:t>F +49 40 36 09 35 200 </a:t>
                      </a:r>
                      <a:r>
                        <a:rPr lang="de-DE" sz="1200" b="0" i="0" kern="1200" err="1">
                          <a:solidFill>
                            <a:schemeClr val="tx1"/>
                          </a:solidFill>
                          <a:latin typeface="Arial" panose="020B0604020202020204" pitchFamily="34" charset="0"/>
                          <a:ea typeface="+mn-ea"/>
                          <a:cs typeface="+mn-cs"/>
                        </a:rPr>
                        <a:t>info@tallence.com</a:t>
                      </a:r>
                      <a:r>
                        <a:rPr lang="de-DE" sz="1200" b="0" i="0" kern="1200">
                          <a:solidFill>
                            <a:schemeClr val="tx1"/>
                          </a:solidFill>
                          <a:latin typeface="Arial" panose="020B0604020202020204" pitchFamily="34" charset="0"/>
                          <a:ea typeface="+mn-ea"/>
                          <a:cs typeface="+mn-cs"/>
                        </a:rPr>
                        <a:t> </a:t>
                      </a:r>
                    </a:p>
                  </a:txBody>
                  <a:tcPr marL="0" marT="0">
                    <a:lnL>
                      <a:noFill/>
                    </a:lnL>
                    <a:lnR>
                      <a:noFill/>
                    </a:lnR>
                    <a:lnT>
                      <a:noFill/>
                    </a:lnT>
                    <a:lnB w="12700" cmpd="sng">
                      <a:noFill/>
                    </a:lnB>
                    <a:lnTlToBr w="12700" cmpd="sng">
                      <a:noFill/>
                      <a:prstDash val="solid"/>
                    </a:lnTlToBr>
                    <a:lnBlToTr w="12700" cmpd="sng">
                      <a:noFill/>
                      <a:prstDash val="solid"/>
                    </a:lnBlToTr>
                  </a:tcPr>
                </a:tc>
                <a:tc>
                  <a:txBody>
                    <a:bodyPr/>
                    <a:lstStyle/>
                    <a:p>
                      <a:r>
                        <a:rPr lang="de-DE" sz="1200" b="0" i="0" kern="1200">
                          <a:solidFill>
                            <a:schemeClr val="tx1"/>
                          </a:solidFill>
                          <a:latin typeface="Arial" panose="020B0604020202020204" pitchFamily="34" charset="0"/>
                          <a:ea typeface="+mn-ea"/>
                          <a:cs typeface="+mn-cs"/>
                        </a:rPr>
                        <a:t>T +49 69 401 50 76 60</a:t>
                      </a:r>
                      <a:br>
                        <a:rPr lang="de-DE" sz="1200" b="0" i="0" kern="1200">
                          <a:solidFill>
                            <a:schemeClr val="tx1"/>
                          </a:solidFill>
                          <a:latin typeface="Arial" panose="020B0604020202020204" pitchFamily="34" charset="0"/>
                          <a:ea typeface="+mn-ea"/>
                          <a:cs typeface="+mn-cs"/>
                        </a:rPr>
                      </a:br>
                      <a:r>
                        <a:rPr lang="de-DE" sz="1200" b="0" i="0" kern="1200">
                          <a:solidFill>
                            <a:schemeClr val="tx1"/>
                          </a:solidFill>
                          <a:latin typeface="Arial" panose="020B0604020202020204" pitchFamily="34" charset="0"/>
                          <a:ea typeface="+mn-ea"/>
                          <a:cs typeface="+mn-cs"/>
                        </a:rPr>
                        <a:t>F +49 40 36 09 35 200</a:t>
                      </a:r>
                      <a:br>
                        <a:rPr lang="de-DE" sz="1200" b="0" i="0" kern="1200">
                          <a:solidFill>
                            <a:schemeClr val="tx1"/>
                          </a:solidFill>
                          <a:latin typeface="Arial" panose="020B0604020202020204" pitchFamily="34" charset="0"/>
                          <a:ea typeface="+mn-ea"/>
                          <a:cs typeface="+mn-cs"/>
                        </a:rPr>
                      </a:br>
                      <a:r>
                        <a:rPr lang="de-DE" sz="1200" b="0" i="0" kern="1200" err="1">
                          <a:solidFill>
                            <a:schemeClr val="tx1"/>
                          </a:solidFill>
                          <a:latin typeface="Arial" panose="020B0604020202020204" pitchFamily="34" charset="0"/>
                          <a:ea typeface="+mn-ea"/>
                          <a:cs typeface="+mn-cs"/>
                        </a:rPr>
                        <a:t>frankfurt@tallence.com</a:t>
                      </a:r>
                      <a:endParaRPr lang="de-DE" sz="1200" b="0" i="0" kern="1200">
                        <a:solidFill>
                          <a:schemeClr val="tx1"/>
                        </a:solidFill>
                        <a:latin typeface="Arial" panose="020B0604020202020204" pitchFamily="34" charset="0"/>
                        <a:ea typeface="+mn-ea"/>
                        <a:cs typeface="+mn-cs"/>
                      </a:endParaRPr>
                    </a:p>
                  </a:txBody>
                  <a:tcPr marL="0" marT="0">
                    <a:lnL>
                      <a:noFill/>
                    </a:lnL>
                    <a:lnR>
                      <a:noFill/>
                    </a:lnR>
                    <a:lnT>
                      <a:noFill/>
                    </a:lnT>
                    <a:lnB w="12700" cmpd="sng">
                      <a:noFill/>
                    </a:lnB>
                    <a:lnTlToBr w="12700" cmpd="sng">
                      <a:noFill/>
                      <a:prstDash val="solid"/>
                    </a:lnTlToBr>
                    <a:lnBlToTr w="12700" cmpd="sng">
                      <a:noFill/>
                      <a:prstDash val="solid"/>
                    </a:lnBlToTr>
                  </a:tcPr>
                </a:tc>
                <a:tc>
                  <a:txBody>
                    <a:bodyPr/>
                    <a:lstStyle/>
                    <a:p>
                      <a:r>
                        <a:rPr lang="de-DE" sz="1200" b="0" i="0" kern="1200">
                          <a:solidFill>
                            <a:schemeClr val="tx1"/>
                          </a:solidFill>
                          <a:latin typeface="Arial" panose="020B0604020202020204" pitchFamily="34" charset="0"/>
                          <a:ea typeface="+mn-ea"/>
                          <a:cs typeface="+mn-cs"/>
                        </a:rPr>
                        <a:t>T +49 721 38 13 49 10</a:t>
                      </a:r>
                    </a:p>
                    <a:p>
                      <a:r>
                        <a:rPr lang="de-DE" sz="1200" b="0" i="0" kern="1200">
                          <a:solidFill>
                            <a:schemeClr val="tx1"/>
                          </a:solidFill>
                          <a:latin typeface="Arial" panose="020B0604020202020204" pitchFamily="34" charset="0"/>
                          <a:ea typeface="+mn-ea"/>
                          <a:cs typeface="+mn-cs"/>
                        </a:rPr>
                        <a:t>F +49 40 36 09 35 200 </a:t>
                      </a:r>
                      <a:r>
                        <a:rPr lang="de-DE" sz="1200" b="0" i="0" kern="1200" err="1">
                          <a:solidFill>
                            <a:schemeClr val="tx1"/>
                          </a:solidFill>
                          <a:latin typeface="Arial" panose="020B0604020202020204" pitchFamily="34" charset="0"/>
                          <a:ea typeface="+mn-ea"/>
                          <a:cs typeface="+mn-cs"/>
                        </a:rPr>
                        <a:t>karlsruhe@tallence.com</a:t>
                      </a:r>
                      <a:endParaRPr lang="de-DE" sz="1200" b="0" i="0" kern="1200">
                        <a:solidFill>
                          <a:schemeClr val="tx1"/>
                        </a:solidFill>
                        <a:latin typeface="Arial" panose="020B0604020202020204" pitchFamily="34" charset="0"/>
                        <a:ea typeface="+mn-ea"/>
                        <a:cs typeface="+mn-cs"/>
                      </a:endParaRPr>
                    </a:p>
                  </a:txBody>
                  <a:tcPr marL="0" marT="0">
                    <a:lnL>
                      <a:noFill/>
                    </a:lnL>
                    <a:lnR>
                      <a:noFill/>
                    </a:lnR>
                    <a:lnT>
                      <a:noFill/>
                    </a:lnT>
                    <a:lnB w="12700" cmpd="sng">
                      <a:noFill/>
                    </a:lnB>
                    <a:lnTlToBr w="12700" cmpd="sng">
                      <a:noFill/>
                      <a:prstDash val="solid"/>
                    </a:lnTlToBr>
                    <a:lnBlToTr w="12700" cmpd="sng">
                      <a:noFill/>
                      <a:prstDash val="solid"/>
                    </a:lnBlToTr>
                  </a:tcPr>
                </a:tc>
                <a:tc>
                  <a:txBody>
                    <a:bodyPr/>
                    <a:lstStyle/>
                    <a:p>
                      <a:pPr>
                        <a:buClr>
                          <a:schemeClr val="tx1"/>
                        </a:buClr>
                        <a:buSzPct val="80000"/>
                      </a:pPr>
                      <a:r>
                        <a:rPr lang="de-DE" sz="1200" b="0" i="0" kern="1200">
                          <a:solidFill>
                            <a:schemeClr val="tx1"/>
                          </a:solidFill>
                          <a:latin typeface="Arial" panose="020B0604020202020204" pitchFamily="34" charset="0"/>
                          <a:ea typeface="+mn-ea"/>
                          <a:cs typeface="+mn-cs"/>
                        </a:rPr>
                        <a:t>T +49 40 36 09 35 100</a:t>
                      </a:r>
                    </a:p>
                    <a:p>
                      <a:pPr>
                        <a:buClr>
                          <a:schemeClr val="tx1"/>
                        </a:buClr>
                        <a:buSzPct val="80000"/>
                      </a:pPr>
                      <a:r>
                        <a:rPr lang="de-DE" sz="1200" b="0" i="0" kern="1200">
                          <a:solidFill>
                            <a:schemeClr val="tx1"/>
                          </a:solidFill>
                          <a:latin typeface="Arial" panose="020B0604020202020204" pitchFamily="34" charset="0"/>
                          <a:ea typeface="+mn-ea"/>
                          <a:cs typeface="+mn-cs"/>
                        </a:rPr>
                        <a:t>F +49 40 36 09 35 200</a:t>
                      </a:r>
                    </a:p>
                    <a:p>
                      <a:pPr>
                        <a:buClr>
                          <a:schemeClr val="tx1"/>
                        </a:buClr>
                        <a:buSzPct val="80000"/>
                      </a:pPr>
                      <a:r>
                        <a:rPr lang="de-DE" sz="1200" b="0" i="0" kern="1200" err="1">
                          <a:solidFill>
                            <a:schemeClr val="tx1"/>
                          </a:solidFill>
                          <a:latin typeface="Arial" panose="020B0604020202020204" pitchFamily="34" charset="0"/>
                          <a:ea typeface="+mn-ea"/>
                          <a:cs typeface="+mn-cs"/>
                        </a:rPr>
                        <a:t>goerlitz@tallence.com</a:t>
                      </a:r>
                      <a:endParaRPr lang="de-DE" sz="1200" b="0" i="0" kern="1200">
                        <a:solidFill>
                          <a:schemeClr val="tx1"/>
                        </a:solidFill>
                        <a:latin typeface="Arial" panose="020B0604020202020204" pitchFamily="34" charset="0"/>
                        <a:ea typeface="+mn-ea"/>
                        <a:cs typeface="+mn-cs"/>
                      </a:endParaRPr>
                    </a:p>
                  </a:txBody>
                  <a:tcPr marL="0" marT="0">
                    <a:lnL>
                      <a:noFill/>
                    </a:lnL>
                    <a:lnR>
                      <a:noFill/>
                    </a:lnR>
                    <a:lnT>
                      <a:noFill/>
                    </a:lnT>
                    <a:lnB w="12700" cmpd="sng">
                      <a:noFill/>
                    </a:lnB>
                    <a:lnTlToBr w="12700" cmpd="sng">
                      <a:noFill/>
                      <a:prstDash val="solid"/>
                    </a:lnTlToBr>
                    <a:lnBlToTr w="12700" cmpd="sng">
                      <a:noFill/>
                      <a:prstDash val="solid"/>
                    </a:lnBlToTr>
                  </a:tcPr>
                </a:tc>
                <a:tc>
                  <a:txBody>
                    <a:bodyPr/>
                    <a:lstStyle/>
                    <a:p>
                      <a:r>
                        <a:rPr lang="de-DE" sz="1200" b="0" i="0" kern="1200" dirty="0">
                          <a:solidFill>
                            <a:schemeClr val="tx1"/>
                          </a:solidFill>
                          <a:latin typeface="Arial" panose="020B0604020202020204" pitchFamily="34" charset="0"/>
                          <a:ea typeface="+mn-ea"/>
                          <a:cs typeface="+mn-cs"/>
                        </a:rPr>
                        <a:t>T +49 40 36 09 35 100</a:t>
                      </a:r>
                    </a:p>
                    <a:p>
                      <a:r>
                        <a:rPr lang="de-DE" sz="1200" b="0" i="0" kern="1200" dirty="0">
                          <a:solidFill>
                            <a:schemeClr val="tx1"/>
                          </a:solidFill>
                          <a:latin typeface="Arial" panose="020B0604020202020204" pitchFamily="34" charset="0"/>
                          <a:ea typeface="+mn-ea"/>
                          <a:cs typeface="+mn-cs"/>
                        </a:rPr>
                        <a:t>F +49 40 36 09 35 200</a:t>
                      </a:r>
                    </a:p>
                  </a:txBody>
                  <a:tcPr marL="0" marT="0">
                    <a:lnL>
                      <a:noFill/>
                    </a:lnL>
                    <a:lnR>
                      <a:noFill/>
                    </a:lnR>
                    <a:lnT>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723076655"/>
                  </a:ext>
                </a:extLst>
              </a:tr>
            </a:tbl>
          </a:graphicData>
        </a:graphic>
      </p:graphicFrame>
      <p:pic>
        <p:nvPicPr>
          <p:cNvPr id="15" name="Bild 9" descr="../../../../Desktop/tallence_logo_380.png">
            <a:extLst>
              <a:ext uri="{FF2B5EF4-FFF2-40B4-BE49-F238E27FC236}">
                <a16:creationId xmlns:a16="http://schemas.microsoft.com/office/drawing/2014/main" id="{DEE7DDB8-7E8D-5547-B3F6-3A7A942487B5}"/>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9944924" y="478807"/>
            <a:ext cx="1847850" cy="283210"/>
          </a:xfrm>
          <a:prstGeom prst="rect">
            <a:avLst/>
          </a:prstGeom>
          <a:noFill/>
          <a:ln>
            <a:noFill/>
          </a:ln>
        </p:spPr>
      </p:pic>
      <p:sp>
        <p:nvSpPr>
          <p:cNvPr id="17" name="TextBox 16">
            <a:extLst>
              <a:ext uri="{FF2B5EF4-FFF2-40B4-BE49-F238E27FC236}">
                <a16:creationId xmlns:a16="http://schemas.microsoft.com/office/drawing/2014/main" id="{32DC121A-979C-CA4E-82AB-4BC8F7ADB59A}"/>
              </a:ext>
            </a:extLst>
          </p:cNvPr>
          <p:cNvSpPr txBox="1"/>
          <p:nvPr/>
        </p:nvSpPr>
        <p:spPr>
          <a:xfrm>
            <a:off x="2815889" y="1488896"/>
            <a:ext cx="5165147" cy="814632"/>
          </a:xfrm>
          <a:prstGeom prst="rect">
            <a:avLst/>
          </a:prstGeom>
          <a:noFill/>
        </p:spPr>
        <p:txBody>
          <a:bodyPr wrap="square" lIns="108000" tIns="108000" rIns="108000" bIns="108000" rtlCol="0">
            <a:noAutofit/>
          </a:bodyPr>
          <a:lstStyle/>
          <a:p>
            <a:pPr algn="r">
              <a:buSzPct val="80000"/>
            </a:pPr>
            <a:r>
              <a:rPr lang="de-DE" b="1" dirty="0">
                <a:solidFill>
                  <a:schemeClr val="bg1"/>
                </a:solidFill>
              </a:rPr>
              <a:t>Jonas Wolff</a:t>
            </a:r>
            <a:br>
              <a:rPr lang="de-DE" dirty="0">
                <a:solidFill>
                  <a:schemeClr val="bg1"/>
                </a:solidFill>
              </a:rPr>
            </a:br>
            <a:r>
              <a:rPr lang="de-DE" dirty="0">
                <a:solidFill>
                  <a:schemeClr val="bg1"/>
                </a:solidFill>
              </a:rPr>
              <a:t>Junior Software Developer</a:t>
            </a:r>
          </a:p>
        </p:txBody>
      </p:sp>
      <p:sp>
        <p:nvSpPr>
          <p:cNvPr id="18" name="TextBox 17">
            <a:extLst>
              <a:ext uri="{FF2B5EF4-FFF2-40B4-BE49-F238E27FC236}">
                <a16:creationId xmlns:a16="http://schemas.microsoft.com/office/drawing/2014/main" id="{4B6B3D84-ECB2-354A-ACE6-8275F7372802}"/>
              </a:ext>
            </a:extLst>
          </p:cNvPr>
          <p:cNvSpPr txBox="1"/>
          <p:nvPr/>
        </p:nvSpPr>
        <p:spPr>
          <a:xfrm>
            <a:off x="2815888" y="2303529"/>
            <a:ext cx="5165147" cy="1332188"/>
          </a:xfrm>
          <a:prstGeom prst="rect">
            <a:avLst/>
          </a:prstGeom>
          <a:noFill/>
        </p:spPr>
        <p:txBody>
          <a:bodyPr wrap="square" lIns="108000" tIns="108000" rIns="108000" bIns="108000" rtlCol="0" anchor="b">
            <a:noAutofit/>
          </a:bodyPr>
          <a:lstStyle/>
          <a:p>
            <a:pPr algn="r">
              <a:buSzPct val="80000"/>
            </a:pPr>
            <a:r>
              <a:rPr lang="de-DE" sz="1200" dirty="0" err="1">
                <a:solidFill>
                  <a:schemeClr val="bg1"/>
                </a:solidFill>
              </a:rPr>
              <a:t>Tallence</a:t>
            </a:r>
            <a:r>
              <a:rPr lang="de-DE" sz="1200" dirty="0">
                <a:solidFill>
                  <a:schemeClr val="bg1"/>
                </a:solidFill>
              </a:rPr>
              <a:t> AG</a:t>
            </a:r>
            <a:br>
              <a:rPr lang="de-DE" sz="1200" dirty="0">
                <a:solidFill>
                  <a:schemeClr val="bg1"/>
                </a:solidFill>
              </a:rPr>
            </a:br>
            <a:r>
              <a:rPr lang="de-DE" sz="1200" dirty="0" err="1">
                <a:solidFill>
                  <a:schemeClr val="bg1"/>
                </a:solidFill>
              </a:rPr>
              <a:t>Neißstraße</a:t>
            </a:r>
            <a:r>
              <a:rPr lang="de-DE" sz="1200" dirty="0">
                <a:solidFill>
                  <a:schemeClr val="bg1"/>
                </a:solidFill>
              </a:rPr>
              <a:t> 27</a:t>
            </a:r>
          </a:p>
          <a:p>
            <a:pPr algn="r">
              <a:buSzPct val="80000"/>
            </a:pPr>
            <a:r>
              <a:rPr lang="de-DE" sz="1200" dirty="0">
                <a:solidFill>
                  <a:schemeClr val="bg1"/>
                </a:solidFill>
              </a:rPr>
              <a:t>02826 Görlitz</a:t>
            </a:r>
          </a:p>
          <a:p>
            <a:pPr algn="r">
              <a:buSzPct val="80000"/>
            </a:pPr>
            <a:endParaRPr lang="de-DE" sz="1200" b="1" dirty="0">
              <a:solidFill>
                <a:schemeClr val="bg1"/>
              </a:solidFill>
            </a:endParaRPr>
          </a:p>
          <a:p>
            <a:pPr algn="r">
              <a:buSzPct val="80000"/>
            </a:pPr>
            <a:r>
              <a:rPr lang="de-DE" sz="1200" b="1" dirty="0">
                <a:solidFill>
                  <a:schemeClr val="bg1"/>
                </a:solidFill>
              </a:rPr>
              <a:t>Tel.: +49 151 16360931</a:t>
            </a:r>
          </a:p>
          <a:p>
            <a:pPr algn="r">
              <a:buSzPct val="80000"/>
            </a:pPr>
            <a:r>
              <a:rPr lang="de-DE" sz="1200" b="1" dirty="0">
                <a:solidFill>
                  <a:schemeClr val="bg1"/>
                </a:solidFill>
              </a:rPr>
              <a:t>E-Mail: </a:t>
            </a:r>
            <a:r>
              <a:rPr lang="de-DE" sz="1200" b="1" dirty="0" err="1">
                <a:solidFill>
                  <a:schemeClr val="bg1"/>
                </a:solidFill>
              </a:rPr>
              <a:t>jonas.wolff@tallence.com</a:t>
            </a:r>
            <a:endParaRPr lang="de-DE" sz="1200" b="1" dirty="0">
              <a:solidFill>
                <a:schemeClr val="bg1"/>
              </a:solidFill>
            </a:endParaRPr>
          </a:p>
        </p:txBody>
      </p:sp>
      <p:sp>
        <p:nvSpPr>
          <p:cNvPr id="16" name="Stern mit 7 Zacken 15">
            <a:extLst>
              <a:ext uri="{FF2B5EF4-FFF2-40B4-BE49-F238E27FC236}">
                <a16:creationId xmlns:a16="http://schemas.microsoft.com/office/drawing/2014/main" id="{6BD4545D-6DE5-D04D-86DD-152BDC82D326}"/>
              </a:ext>
            </a:extLst>
          </p:cNvPr>
          <p:cNvSpPr/>
          <p:nvPr/>
        </p:nvSpPr>
        <p:spPr>
          <a:xfrm>
            <a:off x="8725064" y="1668279"/>
            <a:ext cx="2712260" cy="1692000"/>
          </a:xfrm>
          <a:prstGeom prst="star7">
            <a:avLst>
              <a:gd name="adj" fmla="val 25062"/>
              <a:gd name="hf" fmla="val 102572"/>
              <a:gd name="vf" fmla="val 105210"/>
            </a:avLst>
          </a:prstGeom>
          <a:ln/>
        </p:spPr>
        <p:style>
          <a:lnRef idx="1">
            <a:schemeClr val="accent2"/>
          </a:lnRef>
          <a:fillRef idx="3">
            <a:schemeClr val="accent2"/>
          </a:fillRef>
          <a:effectRef idx="2">
            <a:schemeClr val="accent2"/>
          </a:effectRef>
          <a:fontRef idx="minor">
            <a:schemeClr val="lt1"/>
          </a:fontRef>
        </p:style>
        <p:txBody>
          <a:bodyPr lIns="36000" tIns="36000" rIns="36000" bIns="36000" rtlCol="0" anchor="ctr"/>
          <a:lstStyle/>
          <a:p>
            <a:pPr algn="ctr">
              <a:lnSpc>
                <a:spcPct val="120000"/>
              </a:lnSpc>
              <a:spcAft>
                <a:spcPts val="1000"/>
              </a:spcAft>
            </a:pPr>
            <a:r>
              <a:rPr lang="de-DE" dirty="0"/>
              <a:t>Wir suchen Kollegen!</a:t>
            </a:r>
          </a:p>
        </p:txBody>
      </p:sp>
    </p:spTree>
    <p:extLst>
      <p:ext uri="{BB962C8B-B14F-4D97-AF65-F5344CB8AC3E}">
        <p14:creationId xmlns:p14="http://schemas.microsoft.com/office/powerpoint/2010/main" val="350734913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el"/>
          <p:cNvSpPr>
            <a:spLocks noGrp="1"/>
          </p:cNvSpPr>
          <p:nvPr>
            <p:ph type="ctrTitle"/>
          </p:nvPr>
        </p:nvSpPr>
        <p:spPr bwMode="gray">
          <a:xfrm>
            <a:off x="1055207" y="1832566"/>
            <a:ext cx="10079999" cy="1622734"/>
          </a:xfrm>
        </p:spPr>
        <p:txBody>
          <a:bodyPr bIns="108000"/>
          <a:lstStyle/>
          <a:p>
            <a:pPr lvl="0">
              <a:lnSpc>
                <a:spcPct val="100000"/>
              </a:lnSpc>
            </a:pPr>
            <a:r>
              <a:rPr lang="de-DE" sz="1200" cap="none"/>
              <a:t>Die Tallence AG ist eine Technologie- und Managementberatung für die digitale Transformation. Wir unterstützen unsere Kunden, die Digitalisierung zu ihrem Vorteil zu nutzen und Wettbewerbsvorteile zu schaffen. Wir beraten, entwickeln und steuern - hierbei gehen wir konkret und ergebnisorientiert vor. Ob internationaler Technologie-Konzern, traditioneller Mittelstand oder öffentlicher Sektor: der Nutzen für den Endkunden ist stets Leitidee und Antrieb von Tallence. Diesen stellen wir durch echte Expertenleistung und höchstes Engagement sicher. Unsere Klienten kommen aus so vielfältigen Branchen wie der TIME-Industrie, Medien, Handel, Energie und Tourismus. Gemeinsam mit unserer Tochtergesellschaft NEO Analytics GmbH arbeiten mehr als 80 IT-Entwickler, </a:t>
            </a:r>
            <a:r>
              <a:rPr lang="de-DE" sz="1200" cap="none" err="1"/>
              <a:t>Machine</a:t>
            </a:r>
            <a:r>
              <a:rPr lang="de-DE" sz="1200" cap="none"/>
              <a:t> </a:t>
            </a:r>
            <a:r>
              <a:rPr lang="de-DE" sz="1200" cap="none" err="1"/>
              <a:t>lLarning</a:t>
            </a:r>
            <a:r>
              <a:rPr lang="de-DE" sz="1200" cap="none"/>
              <a:t> Spezialisten und Management-Berater an den Standorten Hamburg, Frankfurt, Karlsruhe und Marburg an zukunftsweisenden Themen der Digital Economy.</a:t>
            </a:r>
          </a:p>
        </p:txBody>
      </p:sp>
      <p:sp>
        <p:nvSpPr>
          <p:cNvPr id="9" name="Dekorelement"/>
          <p:cNvSpPr>
            <a:spLocks noGrp="1"/>
          </p:cNvSpPr>
          <p:nvPr>
            <p:ph type="body" sz="quarter" idx="14"/>
          </p:nvPr>
        </p:nvSpPr>
        <p:spPr bwMode="gray">
          <a:solidFill>
            <a:schemeClr val="tx1"/>
          </a:solidFill>
        </p:spPr>
        <p:txBody>
          <a:bodyPr/>
          <a:lstStyle/>
          <a:p>
            <a:endParaRPr lang="de-DE"/>
          </a:p>
        </p:txBody>
      </p:sp>
      <p:sp>
        <p:nvSpPr>
          <p:cNvPr id="18" name="Text" hidden="1">
            <a:extLst>
              <a:ext uri="{FF2B5EF4-FFF2-40B4-BE49-F238E27FC236}">
                <a16:creationId xmlns:a16="http://schemas.microsoft.com/office/drawing/2014/main" id="{DC94A8EF-ACBE-1544-97F5-9022DE625966}"/>
              </a:ext>
            </a:extLst>
          </p:cNvPr>
          <p:cNvSpPr txBox="1"/>
          <p:nvPr/>
        </p:nvSpPr>
        <p:spPr bwMode="gray">
          <a:xfrm>
            <a:off x="1057275" y="1512000"/>
            <a:ext cx="10077931" cy="1944000"/>
          </a:xfrm>
          <a:prstGeom prst="rect">
            <a:avLst/>
          </a:prstGeom>
        </p:spPr>
        <p:txBody>
          <a:bodyPr vert="horz" lIns="0" tIns="0" rIns="0" bIns="108000" rtlCol="0" anchor="b" anchorCtr="0">
            <a:noAutofit/>
          </a:bodyPr>
          <a:lstStyle>
            <a:lvl1pPr>
              <a:lnSpc>
                <a:spcPct val="80000"/>
              </a:lnSpc>
              <a:spcBef>
                <a:spcPts val="0"/>
              </a:spcBef>
              <a:spcAft>
                <a:spcPts val="1000"/>
              </a:spcAft>
              <a:buNone/>
              <a:tabLst>
                <a:tab pos="1076325" algn="l"/>
              </a:tabLst>
              <a:defRPr sz="1400" b="0" cap="none" spc="50" baseline="0">
                <a:solidFill>
                  <a:srgbClr val="FFFFFF"/>
                </a:solidFill>
                <a:latin typeface="+mj-lt"/>
                <a:ea typeface="+mj-ea"/>
                <a:cs typeface="+mj-cs"/>
              </a:defRPr>
            </a:lvl1pPr>
          </a:lstStyle>
          <a:p>
            <a:pPr lvl="0">
              <a:lnSpc>
                <a:spcPct val="100000"/>
              </a:lnSpc>
            </a:pPr>
            <a:r>
              <a:rPr lang="de-DE" sz="1200" noProof="0"/>
              <a:t>Die </a:t>
            </a:r>
            <a:r>
              <a:rPr lang="de-DE" sz="1200" noProof="0" err="1"/>
              <a:t>Tallence</a:t>
            </a:r>
            <a:r>
              <a:rPr lang="de-DE" sz="1200" noProof="0"/>
              <a:t> AG ist eine Technologie- und Managementberatung für die digitale Transformation. Wir unterstützen unsere Kunden, die Digitalisierung zu ihrem Vorteil zu nutzen und Wettbewerbsvorteile zu schaffen. Wir beraten, entwickeln und steuern - hierbei gehen wir konkret und ergebnisorientiert vor. Ob internationaler Technologie-Konzern, traditioneller Mittelstand oder Öffentlicher Sektor: Der Nutzen für den Endkunden ist stets Leitidee und Antrieb von </a:t>
            </a:r>
            <a:r>
              <a:rPr lang="de-DE" sz="1200" noProof="0" err="1"/>
              <a:t>Tallence</a:t>
            </a:r>
            <a:r>
              <a:rPr lang="de-DE" sz="1200" noProof="0"/>
              <a:t>. Diesen stellen wir durch echte Expertenleistung und höchstes Engagement sicher. Unsere Klienten kommen aus so vielfältigen Branchen wie der TIME-Industrie, Medien, Handel, Energie und Tourismus. Gemeinsam mit unserer Tochtergesellschaft NEO Analytics GmbH arbeiten mehr als 80 IT-Entwickler, </a:t>
            </a:r>
            <a:r>
              <a:rPr lang="de-DE" sz="1200" noProof="0" err="1"/>
              <a:t>Machine</a:t>
            </a:r>
            <a:r>
              <a:rPr lang="de-DE" sz="1200" noProof="0"/>
              <a:t> Learning Spezialisten und Management-Berater an den Standorten Hamburg, Frankfurt, Karlsruhe und Marburg an zukunftsweisenden Themen der Digital Economy.</a:t>
            </a:r>
          </a:p>
        </p:txBody>
      </p:sp>
      <p:graphicFrame>
        <p:nvGraphicFramePr>
          <p:cNvPr id="13" name="Table 12">
            <a:extLst>
              <a:ext uri="{FF2B5EF4-FFF2-40B4-BE49-F238E27FC236}">
                <a16:creationId xmlns:a16="http://schemas.microsoft.com/office/drawing/2014/main" id="{C9D800BC-5A71-ED4C-9059-671776A5132F}"/>
              </a:ext>
            </a:extLst>
          </p:cNvPr>
          <p:cNvGraphicFramePr>
            <a:graphicFrameLocks noGrp="1"/>
          </p:cNvGraphicFramePr>
          <p:nvPr>
            <p:extLst>
              <p:ext uri="{D42A27DB-BD31-4B8C-83A1-F6EECF244321}">
                <p14:modId xmlns:p14="http://schemas.microsoft.com/office/powerpoint/2010/main" val="1200483693"/>
              </p:ext>
            </p:extLst>
          </p:nvPr>
        </p:nvGraphicFramePr>
        <p:xfrm>
          <a:off x="1055207" y="3759481"/>
          <a:ext cx="10737725" cy="1876512"/>
        </p:xfrm>
        <a:graphic>
          <a:graphicData uri="http://schemas.openxmlformats.org/drawingml/2006/table">
            <a:tbl>
              <a:tblPr firstRow="1" bandRow="1">
                <a:tableStyleId>{5FD0F851-EC5A-4D38-B0AD-8093EC10F338}</a:tableStyleId>
              </a:tblPr>
              <a:tblGrid>
                <a:gridCol w="2147545">
                  <a:extLst>
                    <a:ext uri="{9D8B030D-6E8A-4147-A177-3AD203B41FA5}">
                      <a16:colId xmlns:a16="http://schemas.microsoft.com/office/drawing/2014/main" val="2380539902"/>
                    </a:ext>
                  </a:extLst>
                </a:gridCol>
                <a:gridCol w="2147545">
                  <a:extLst>
                    <a:ext uri="{9D8B030D-6E8A-4147-A177-3AD203B41FA5}">
                      <a16:colId xmlns:a16="http://schemas.microsoft.com/office/drawing/2014/main" val="3228443152"/>
                    </a:ext>
                  </a:extLst>
                </a:gridCol>
                <a:gridCol w="2147545">
                  <a:extLst>
                    <a:ext uri="{9D8B030D-6E8A-4147-A177-3AD203B41FA5}">
                      <a16:colId xmlns:a16="http://schemas.microsoft.com/office/drawing/2014/main" val="2016069590"/>
                    </a:ext>
                  </a:extLst>
                </a:gridCol>
                <a:gridCol w="2147545">
                  <a:extLst>
                    <a:ext uri="{9D8B030D-6E8A-4147-A177-3AD203B41FA5}">
                      <a16:colId xmlns:a16="http://schemas.microsoft.com/office/drawing/2014/main" val="2785171315"/>
                    </a:ext>
                  </a:extLst>
                </a:gridCol>
                <a:gridCol w="2147545">
                  <a:extLst>
                    <a:ext uri="{9D8B030D-6E8A-4147-A177-3AD203B41FA5}">
                      <a16:colId xmlns:a16="http://schemas.microsoft.com/office/drawing/2014/main" val="2979675504"/>
                    </a:ext>
                  </a:extLst>
                </a:gridCol>
              </a:tblGrid>
              <a:tr h="308095">
                <a:tc>
                  <a:txBody>
                    <a:bodyPr/>
                    <a:lstStyle/>
                    <a:p>
                      <a:r>
                        <a:rPr lang="de-DE" sz="2000" b="0">
                          <a:solidFill>
                            <a:schemeClr val="bg1"/>
                          </a:solidFill>
                          <a:latin typeface="+mj-lt"/>
                        </a:rPr>
                        <a:t>Hamburg</a:t>
                      </a:r>
                    </a:p>
                  </a:txBody>
                  <a:tcPr marL="0" marT="0" marB="90000">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2000" b="0">
                          <a:solidFill>
                            <a:schemeClr val="bg1"/>
                          </a:solidFill>
                          <a:latin typeface="+mj-lt"/>
                        </a:rPr>
                        <a:t>Frankfurt/Main</a:t>
                      </a:r>
                    </a:p>
                  </a:txBody>
                  <a:tcPr marL="0" marT="0" marB="90000">
                    <a:lnL>
                      <a:noFill/>
                    </a:lnL>
                    <a:lnR>
                      <a:noFill/>
                    </a:lnR>
                    <a:lnT w="12700" cmpd="sng">
                      <a:noFill/>
                    </a:lnT>
                    <a:lnB w="12700" cmpd="sng">
                      <a:noFill/>
                    </a:lnB>
                    <a:lnTlToBr w="12700" cmpd="sng">
                      <a:noFill/>
                      <a:prstDash val="solid"/>
                    </a:lnTlToBr>
                    <a:lnBlToTr w="12700" cmpd="sng">
                      <a:noFill/>
                      <a:prstDash val="solid"/>
                    </a:lnBlToTr>
                  </a:tcPr>
                </a:tc>
                <a:tc>
                  <a:txBody>
                    <a:bodyPr/>
                    <a:lstStyle/>
                    <a:p>
                      <a:r>
                        <a:rPr lang="de-DE" sz="2000" b="0">
                          <a:solidFill>
                            <a:schemeClr val="bg1"/>
                          </a:solidFill>
                          <a:latin typeface="+mj-lt"/>
                        </a:rPr>
                        <a:t>Karlsruhe</a:t>
                      </a:r>
                    </a:p>
                  </a:txBody>
                  <a:tcPr marL="0" marT="0" marB="90000">
                    <a:lnL>
                      <a:noFill/>
                    </a:lnL>
                    <a:lnR>
                      <a:noFill/>
                    </a:lnR>
                    <a:lnT w="12700" cmpd="sng">
                      <a:noFill/>
                    </a:lnT>
                    <a:lnB w="12700" cmpd="sng">
                      <a:noFill/>
                    </a:lnB>
                    <a:lnTlToBr w="12700" cmpd="sng">
                      <a:noFill/>
                      <a:prstDash val="solid"/>
                    </a:lnTlToBr>
                    <a:lnBlToTr w="12700" cmpd="sng">
                      <a:noFill/>
                      <a:prstDash val="solid"/>
                    </a:lnBlToTr>
                  </a:tcPr>
                </a:tc>
                <a:tc>
                  <a:txBody>
                    <a:bodyPr/>
                    <a:lstStyle/>
                    <a:p>
                      <a:r>
                        <a:rPr lang="de-DE" sz="2000" b="0">
                          <a:solidFill>
                            <a:schemeClr val="bg1"/>
                          </a:solidFill>
                          <a:latin typeface="+mj-lt"/>
                        </a:rPr>
                        <a:t>Görlitz</a:t>
                      </a:r>
                    </a:p>
                  </a:txBody>
                  <a:tcPr marL="0" marT="0" marB="90000">
                    <a:lnL>
                      <a:noFill/>
                    </a:lnL>
                    <a:lnR>
                      <a:noFill/>
                    </a:lnR>
                    <a:lnT w="12700" cmpd="sng">
                      <a:noFill/>
                    </a:lnT>
                    <a:lnB w="12700" cmpd="sng">
                      <a:noFill/>
                    </a:lnB>
                    <a:lnTlToBr w="12700" cmpd="sng">
                      <a:noFill/>
                      <a:prstDash val="solid"/>
                    </a:lnTlToBr>
                    <a:lnBlToTr w="12700" cmpd="sng">
                      <a:noFill/>
                      <a:prstDash val="solid"/>
                    </a:lnBlToTr>
                  </a:tcPr>
                </a:tc>
                <a:tc>
                  <a:txBody>
                    <a:bodyPr/>
                    <a:lstStyle/>
                    <a:p>
                      <a:r>
                        <a:rPr lang="de-DE" sz="2000" b="0">
                          <a:solidFill>
                            <a:schemeClr val="bg1"/>
                          </a:solidFill>
                          <a:latin typeface="+mj-lt"/>
                        </a:rPr>
                        <a:t>Marburg</a:t>
                      </a:r>
                    </a:p>
                  </a:txBody>
                  <a:tcPr marL="0" marT="0" marB="90000">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952260526"/>
                  </a:ext>
                </a:extLst>
              </a:tr>
              <a:tr h="795912">
                <a:tc>
                  <a:txBody>
                    <a:bodyPr/>
                    <a:lstStyle/>
                    <a:p>
                      <a:r>
                        <a:rPr lang="de-DE" sz="1200" b="0" i="0" kern="1200" noProof="1">
                          <a:solidFill>
                            <a:schemeClr val="bg1"/>
                          </a:solidFill>
                          <a:latin typeface="Arial" panose="020B0604020202020204" pitchFamily="34" charset="0"/>
                          <a:ea typeface="+mn-ea"/>
                          <a:cs typeface="+mn-cs"/>
                        </a:rPr>
                        <a:t>Tallence</a:t>
                      </a:r>
                      <a:r>
                        <a:rPr lang="de-DE" sz="1200" b="0" i="0" kern="1200">
                          <a:solidFill>
                            <a:schemeClr val="bg1"/>
                          </a:solidFill>
                          <a:latin typeface="Arial" panose="020B0604020202020204" pitchFamily="34" charset="0"/>
                          <a:ea typeface="+mn-ea"/>
                          <a:cs typeface="+mn-cs"/>
                        </a:rPr>
                        <a:t> AG</a:t>
                      </a:r>
                    </a:p>
                    <a:p>
                      <a:r>
                        <a:rPr lang="de-DE" sz="1200" b="0" i="0" kern="1200">
                          <a:solidFill>
                            <a:schemeClr val="bg1"/>
                          </a:solidFill>
                          <a:latin typeface="Arial" panose="020B0604020202020204" pitchFamily="34" charset="0"/>
                          <a:ea typeface="+mn-ea"/>
                          <a:cs typeface="+mn-cs"/>
                        </a:rPr>
                        <a:t>Neue </a:t>
                      </a:r>
                      <a:r>
                        <a:rPr lang="de-DE" sz="1200" b="0" i="0" kern="1200" noProof="1">
                          <a:solidFill>
                            <a:schemeClr val="bg1"/>
                          </a:solidFill>
                          <a:latin typeface="Arial" panose="020B0604020202020204" pitchFamily="34" charset="0"/>
                          <a:ea typeface="+mn-ea"/>
                          <a:cs typeface="+mn-cs"/>
                        </a:rPr>
                        <a:t>Gröningerstraße</a:t>
                      </a:r>
                      <a:r>
                        <a:rPr lang="de-DE" sz="1200" b="0" i="0" kern="1200">
                          <a:solidFill>
                            <a:schemeClr val="bg1"/>
                          </a:solidFill>
                          <a:latin typeface="Arial" panose="020B0604020202020204" pitchFamily="34" charset="0"/>
                          <a:ea typeface="+mn-ea"/>
                          <a:cs typeface="+mn-cs"/>
                        </a:rPr>
                        <a:t> 13 20457 Hamburg</a:t>
                      </a:r>
                    </a:p>
                  </a:txBody>
                  <a:tcPr marL="0" marT="0">
                    <a:lnL>
                      <a:noFill/>
                    </a:lnL>
                    <a:lnR>
                      <a:noFill/>
                    </a:lnR>
                    <a:lnT w="12700" cmpd="sng">
                      <a:noFill/>
                    </a:lnT>
                    <a:lnB>
                      <a:noFill/>
                    </a:lnB>
                    <a:lnTlToBr w="12700" cmpd="sng">
                      <a:noFill/>
                      <a:prstDash val="solid"/>
                    </a:lnTlToBr>
                    <a:lnBlToTr w="12700" cmpd="sng">
                      <a:noFill/>
                      <a:prstDash val="solid"/>
                    </a:lnBlToTr>
                    <a:noFill/>
                  </a:tcPr>
                </a:tc>
                <a:tc>
                  <a:txBody>
                    <a:bodyPr/>
                    <a:lstStyle/>
                    <a:p>
                      <a:r>
                        <a:rPr lang="de-DE" sz="1200" b="0" i="0" kern="1200" noProof="1">
                          <a:solidFill>
                            <a:schemeClr val="bg1"/>
                          </a:solidFill>
                          <a:latin typeface="Arial" panose="020B0604020202020204" pitchFamily="34" charset="0"/>
                          <a:ea typeface="+mn-ea"/>
                          <a:cs typeface="+mn-cs"/>
                        </a:rPr>
                        <a:t>Tallence</a:t>
                      </a:r>
                      <a:r>
                        <a:rPr lang="de-DE" sz="1200" b="0" i="0" kern="1200">
                          <a:solidFill>
                            <a:schemeClr val="bg1"/>
                          </a:solidFill>
                          <a:latin typeface="Arial" panose="020B0604020202020204" pitchFamily="34" charset="0"/>
                          <a:ea typeface="+mn-ea"/>
                          <a:cs typeface="+mn-cs"/>
                        </a:rPr>
                        <a:t> AG</a:t>
                      </a:r>
                    </a:p>
                    <a:p>
                      <a:r>
                        <a:rPr lang="de-DE" sz="1200" b="0" i="0" kern="1200">
                          <a:solidFill>
                            <a:schemeClr val="bg1"/>
                          </a:solidFill>
                          <a:latin typeface="Arial" panose="020B0604020202020204" pitchFamily="34" charset="0"/>
                          <a:ea typeface="+mn-ea"/>
                          <a:cs typeface="+mn-cs"/>
                        </a:rPr>
                        <a:t>Walther-von-</a:t>
                      </a:r>
                      <a:r>
                        <a:rPr lang="de-DE" sz="1200" b="0" i="0" kern="1200" err="1">
                          <a:solidFill>
                            <a:schemeClr val="bg1"/>
                          </a:solidFill>
                          <a:latin typeface="Arial" panose="020B0604020202020204" pitchFamily="34" charset="0"/>
                          <a:ea typeface="+mn-ea"/>
                          <a:cs typeface="+mn-cs"/>
                        </a:rPr>
                        <a:t>Cronberg</a:t>
                      </a:r>
                      <a:r>
                        <a:rPr lang="de-DE" sz="1200" b="0" i="0" kern="1200">
                          <a:solidFill>
                            <a:schemeClr val="bg1"/>
                          </a:solidFill>
                          <a:latin typeface="Arial" panose="020B0604020202020204" pitchFamily="34" charset="0"/>
                          <a:ea typeface="+mn-ea"/>
                          <a:cs typeface="+mn-cs"/>
                        </a:rPr>
                        <a:t>-Platz 1 60594 Frankfurt am Main</a:t>
                      </a:r>
                    </a:p>
                  </a:txBody>
                  <a:tcPr marL="0" marT="0">
                    <a:lnL>
                      <a:noFill/>
                    </a:lnL>
                    <a:lnR>
                      <a:noFill/>
                    </a:lnR>
                    <a:lnT w="12700" cmpd="sng">
                      <a:noFill/>
                    </a:lnT>
                    <a:lnB>
                      <a:noFill/>
                    </a:lnB>
                    <a:lnTlToBr w="12700" cmpd="sng">
                      <a:noFill/>
                      <a:prstDash val="solid"/>
                    </a:lnTlToBr>
                    <a:lnBlToTr w="12700" cmpd="sng">
                      <a:noFill/>
                      <a:prstDash val="solid"/>
                    </a:lnBlToTr>
                    <a:noFill/>
                  </a:tcPr>
                </a:tc>
                <a:tc>
                  <a:txBody>
                    <a:bodyPr/>
                    <a:lstStyle/>
                    <a:p>
                      <a:r>
                        <a:rPr lang="de-DE" sz="1200" b="0" i="0" kern="1200" noProof="1">
                          <a:solidFill>
                            <a:schemeClr val="bg1"/>
                          </a:solidFill>
                          <a:latin typeface="Arial" panose="020B0604020202020204" pitchFamily="34" charset="0"/>
                          <a:ea typeface="+mn-ea"/>
                          <a:cs typeface="+mn-cs"/>
                        </a:rPr>
                        <a:t>Tallence</a:t>
                      </a:r>
                      <a:r>
                        <a:rPr lang="de-DE" sz="1200" b="0" i="0" kern="1200">
                          <a:solidFill>
                            <a:schemeClr val="bg1"/>
                          </a:solidFill>
                          <a:latin typeface="Arial" panose="020B0604020202020204" pitchFamily="34" charset="0"/>
                          <a:ea typeface="+mn-ea"/>
                          <a:cs typeface="+mn-cs"/>
                        </a:rPr>
                        <a:t> AG</a:t>
                      </a:r>
                    </a:p>
                    <a:p>
                      <a:r>
                        <a:rPr lang="de-DE" sz="1200" b="0" i="0" kern="1200">
                          <a:solidFill>
                            <a:schemeClr val="bg1"/>
                          </a:solidFill>
                          <a:latin typeface="Arial" panose="020B0604020202020204" pitchFamily="34" charset="0"/>
                          <a:ea typeface="+mn-ea"/>
                          <a:cs typeface="+mn-cs"/>
                        </a:rPr>
                        <a:t>Herrenstr. 26-28</a:t>
                      </a:r>
                    </a:p>
                    <a:p>
                      <a:r>
                        <a:rPr lang="de-DE" sz="1200" b="0" i="0" kern="1200">
                          <a:solidFill>
                            <a:schemeClr val="bg1"/>
                          </a:solidFill>
                          <a:latin typeface="Arial" panose="020B0604020202020204" pitchFamily="34" charset="0"/>
                          <a:ea typeface="+mn-ea"/>
                          <a:cs typeface="+mn-cs"/>
                        </a:rPr>
                        <a:t>76133 Karlsruhe</a:t>
                      </a:r>
                    </a:p>
                  </a:txBody>
                  <a:tcPr marL="0" marT="0">
                    <a:lnL>
                      <a:noFill/>
                    </a:lnL>
                    <a:lnR>
                      <a:noFill/>
                    </a:lnR>
                    <a:lnT w="12700" cmpd="sng">
                      <a:noFill/>
                    </a:lnT>
                    <a:lnB>
                      <a:noFill/>
                    </a:lnB>
                    <a:lnTlToBr w="12700" cmpd="sng">
                      <a:noFill/>
                      <a:prstDash val="solid"/>
                    </a:lnTlToBr>
                    <a:lnBlToTr w="12700" cmpd="sng">
                      <a:noFill/>
                      <a:prstDash val="solid"/>
                    </a:lnBlToTr>
                    <a:noFill/>
                  </a:tcPr>
                </a:tc>
                <a:tc>
                  <a:txBody>
                    <a:bodyPr/>
                    <a:lstStyle/>
                    <a:p>
                      <a:pPr>
                        <a:buClr>
                          <a:schemeClr val="tx1"/>
                        </a:buClr>
                        <a:buSzPct val="80000"/>
                      </a:pPr>
                      <a:r>
                        <a:rPr lang="de-DE" sz="1200" b="0" i="0" kern="1200">
                          <a:solidFill>
                            <a:schemeClr val="bg1"/>
                          </a:solidFill>
                          <a:latin typeface="Arial" panose="020B0604020202020204" pitchFamily="34" charset="0"/>
                          <a:ea typeface="+mn-ea"/>
                          <a:cs typeface="+mn-cs"/>
                        </a:rPr>
                        <a:t>Tallence AG</a:t>
                      </a:r>
                      <a:br>
                        <a:rPr lang="de-DE" sz="1200" b="0" i="0" kern="1200">
                          <a:solidFill>
                            <a:schemeClr val="bg1"/>
                          </a:solidFill>
                          <a:latin typeface="Arial" panose="020B0604020202020204" pitchFamily="34" charset="0"/>
                          <a:ea typeface="+mn-ea"/>
                          <a:cs typeface="+mn-cs"/>
                        </a:rPr>
                      </a:br>
                      <a:r>
                        <a:rPr lang="de-DE" sz="1200" b="0" i="0" kern="1200" err="1">
                          <a:solidFill>
                            <a:schemeClr val="bg1"/>
                          </a:solidFill>
                          <a:latin typeface="Arial" panose="020B0604020202020204" pitchFamily="34" charset="0"/>
                          <a:ea typeface="+mn-ea"/>
                          <a:cs typeface="+mn-cs"/>
                        </a:rPr>
                        <a:t>Neißstraße</a:t>
                      </a:r>
                      <a:r>
                        <a:rPr lang="de-DE" sz="1200" b="0" i="0" kern="1200">
                          <a:solidFill>
                            <a:schemeClr val="bg1"/>
                          </a:solidFill>
                          <a:latin typeface="Arial" panose="020B0604020202020204" pitchFamily="34" charset="0"/>
                          <a:ea typeface="+mn-ea"/>
                          <a:cs typeface="+mn-cs"/>
                        </a:rPr>
                        <a:t> 27</a:t>
                      </a:r>
                    </a:p>
                    <a:p>
                      <a:pPr>
                        <a:buClr>
                          <a:schemeClr val="tx1"/>
                        </a:buClr>
                        <a:buSzPct val="80000"/>
                      </a:pPr>
                      <a:r>
                        <a:rPr lang="de-DE" sz="1200" b="0" i="0" kern="1200">
                          <a:solidFill>
                            <a:schemeClr val="bg1"/>
                          </a:solidFill>
                          <a:latin typeface="Arial" panose="020B0604020202020204" pitchFamily="34" charset="0"/>
                          <a:ea typeface="+mn-ea"/>
                          <a:cs typeface="+mn-cs"/>
                        </a:rPr>
                        <a:t>02826 Görlitz</a:t>
                      </a:r>
                    </a:p>
                  </a:txBody>
                  <a:tcPr marL="0" marT="0">
                    <a:lnL>
                      <a:noFill/>
                    </a:lnL>
                    <a:lnR>
                      <a:noFill/>
                    </a:lnR>
                    <a:lnT w="12700" cmpd="sng">
                      <a:noFill/>
                    </a:lnT>
                    <a:lnB>
                      <a:noFill/>
                    </a:lnB>
                    <a:lnTlToBr w="12700" cmpd="sng">
                      <a:noFill/>
                      <a:prstDash val="solid"/>
                    </a:lnTlToBr>
                    <a:lnBlToTr w="12700" cmpd="sng">
                      <a:noFill/>
                      <a:prstDash val="solid"/>
                    </a:lnBlToTr>
                    <a:noFill/>
                  </a:tcPr>
                </a:tc>
                <a:tc>
                  <a:txBody>
                    <a:bodyPr/>
                    <a:lstStyle/>
                    <a:p>
                      <a:r>
                        <a:rPr lang="de-DE" sz="1200" b="0" i="0" kern="1200">
                          <a:solidFill>
                            <a:schemeClr val="bg1"/>
                          </a:solidFill>
                          <a:latin typeface="Arial" panose="020B0604020202020204" pitchFamily="34" charset="0"/>
                          <a:ea typeface="+mn-ea"/>
                          <a:cs typeface="+mn-cs"/>
                        </a:rPr>
                        <a:t>Tallence AG</a:t>
                      </a:r>
                      <a:br>
                        <a:rPr lang="de-DE" sz="1200" b="0" i="0" kern="1200">
                          <a:solidFill>
                            <a:schemeClr val="bg1"/>
                          </a:solidFill>
                          <a:latin typeface="Arial" panose="020B0604020202020204" pitchFamily="34" charset="0"/>
                          <a:ea typeface="+mn-ea"/>
                          <a:cs typeface="+mn-cs"/>
                        </a:rPr>
                      </a:br>
                      <a:r>
                        <a:rPr lang="de-DE" sz="1200" b="0" i="0" kern="1200">
                          <a:solidFill>
                            <a:schemeClr val="bg1"/>
                          </a:solidFill>
                          <a:latin typeface="Arial" panose="020B0604020202020204" pitchFamily="34" charset="0"/>
                          <a:ea typeface="+mn-ea"/>
                          <a:cs typeface="+mn-cs"/>
                        </a:rPr>
                        <a:t>Am Grün 40</a:t>
                      </a:r>
                    </a:p>
                    <a:p>
                      <a:r>
                        <a:rPr lang="de-DE" sz="1200" b="0" i="0" kern="1200">
                          <a:solidFill>
                            <a:schemeClr val="bg1"/>
                          </a:solidFill>
                          <a:latin typeface="Arial" panose="020B0604020202020204" pitchFamily="34" charset="0"/>
                          <a:ea typeface="+mn-ea"/>
                          <a:cs typeface="+mn-cs"/>
                        </a:rPr>
                        <a:t>35037 Marburg</a:t>
                      </a:r>
                    </a:p>
                    <a:p>
                      <a:endParaRPr lang="de-DE" sz="1200" b="0" i="0" kern="1200">
                        <a:solidFill>
                          <a:schemeClr val="bg1"/>
                        </a:solidFill>
                        <a:latin typeface="Arial" panose="020B0604020202020204" pitchFamily="34" charset="0"/>
                        <a:ea typeface="+mn-ea"/>
                        <a:cs typeface="+mn-cs"/>
                      </a:endParaRPr>
                    </a:p>
                  </a:txBody>
                  <a:tcPr marL="0" marT="0">
                    <a:lnL>
                      <a:noFill/>
                    </a:lnL>
                    <a:lnR>
                      <a:noFill/>
                    </a:lnR>
                    <a:lnT w="12700" cmpd="sng">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2685661002"/>
                  </a:ext>
                </a:extLst>
              </a:tr>
              <a:tr h="624514">
                <a:tc>
                  <a:txBody>
                    <a:bodyPr/>
                    <a:lstStyle/>
                    <a:p>
                      <a:r>
                        <a:rPr lang="de-DE" sz="1400" b="0" i="0" kern="1200">
                          <a:solidFill>
                            <a:schemeClr val="bg1"/>
                          </a:solidFill>
                          <a:latin typeface="Arial" panose="020B0604020202020204" pitchFamily="34" charset="0"/>
                          <a:ea typeface="+mn-ea"/>
                          <a:cs typeface="+mn-cs"/>
                        </a:rPr>
                        <a:t>T +49 40 36 09 35 100</a:t>
                      </a:r>
                    </a:p>
                    <a:p>
                      <a:r>
                        <a:rPr lang="de-DE" sz="1400" b="0" i="0" kern="1200">
                          <a:solidFill>
                            <a:schemeClr val="bg1"/>
                          </a:solidFill>
                          <a:latin typeface="Arial" panose="020B0604020202020204" pitchFamily="34" charset="0"/>
                          <a:ea typeface="+mn-ea"/>
                          <a:cs typeface="+mn-cs"/>
                        </a:rPr>
                        <a:t>F +49 40 36 09 35 200 </a:t>
                      </a:r>
                      <a:r>
                        <a:rPr lang="de-DE" sz="1400" b="0" i="0" kern="1200" err="1">
                          <a:solidFill>
                            <a:schemeClr val="bg1"/>
                          </a:solidFill>
                          <a:latin typeface="Arial" panose="020B0604020202020204" pitchFamily="34" charset="0"/>
                          <a:ea typeface="+mn-ea"/>
                          <a:cs typeface="+mn-cs"/>
                        </a:rPr>
                        <a:t>info@tallence.com</a:t>
                      </a:r>
                      <a:r>
                        <a:rPr lang="de-DE" sz="1400" b="0" i="0" kern="1200">
                          <a:solidFill>
                            <a:schemeClr val="bg1"/>
                          </a:solidFill>
                          <a:latin typeface="Arial" panose="020B0604020202020204" pitchFamily="34" charset="0"/>
                          <a:ea typeface="+mn-ea"/>
                          <a:cs typeface="+mn-cs"/>
                        </a:rPr>
                        <a:t> </a:t>
                      </a:r>
                    </a:p>
                  </a:txBody>
                  <a:tcPr marL="0" marT="0">
                    <a:lnL>
                      <a:noFill/>
                    </a:lnL>
                    <a:lnR>
                      <a:noFill/>
                    </a:lnR>
                    <a:lnT>
                      <a:noFill/>
                    </a:lnT>
                    <a:lnB w="12700" cmpd="sng">
                      <a:noFill/>
                    </a:lnB>
                    <a:lnTlToBr w="12700" cmpd="sng">
                      <a:noFill/>
                      <a:prstDash val="solid"/>
                    </a:lnTlToBr>
                    <a:lnBlToTr w="12700" cmpd="sng">
                      <a:noFill/>
                      <a:prstDash val="solid"/>
                    </a:lnBlToTr>
                  </a:tcPr>
                </a:tc>
                <a:tc>
                  <a:txBody>
                    <a:bodyPr/>
                    <a:lstStyle/>
                    <a:p>
                      <a:r>
                        <a:rPr lang="de-DE" sz="1400" b="0" i="0" kern="1200">
                          <a:solidFill>
                            <a:schemeClr val="bg1"/>
                          </a:solidFill>
                          <a:latin typeface="Arial" panose="020B0604020202020204" pitchFamily="34" charset="0"/>
                          <a:ea typeface="+mn-ea"/>
                          <a:cs typeface="+mn-cs"/>
                        </a:rPr>
                        <a:t>T +49 69 401 50 76 60</a:t>
                      </a:r>
                      <a:br>
                        <a:rPr lang="de-DE" sz="1400" b="0" i="0" kern="1200">
                          <a:solidFill>
                            <a:schemeClr val="bg1"/>
                          </a:solidFill>
                          <a:latin typeface="Arial" panose="020B0604020202020204" pitchFamily="34" charset="0"/>
                          <a:ea typeface="+mn-ea"/>
                          <a:cs typeface="+mn-cs"/>
                        </a:rPr>
                      </a:br>
                      <a:r>
                        <a:rPr lang="de-DE" sz="1400" b="0" i="0" kern="1200">
                          <a:solidFill>
                            <a:schemeClr val="bg1"/>
                          </a:solidFill>
                          <a:latin typeface="Arial" panose="020B0604020202020204" pitchFamily="34" charset="0"/>
                          <a:ea typeface="+mn-ea"/>
                          <a:cs typeface="+mn-cs"/>
                        </a:rPr>
                        <a:t>F +49 40 36 09 35 200</a:t>
                      </a:r>
                      <a:br>
                        <a:rPr lang="de-DE" sz="1400" b="0" i="0" kern="1200">
                          <a:solidFill>
                            <a:schemeClr val="bg1"/>
                          </a:solidFill>
                          <a:latin typeface="Arial" panose="020B0604020202020204" pitchFamily="34" charset="0"/>
                          <a:ea typeface="+mn-ea"/>
                          <a:cs typeface="+mn-cs"/>
                        </a:rPr>
                      </a:br>
                      <a:r>
                        <a:rPr lang="de-DE" sz="1400" b="0" i="0" kern="1200" err="1">
                          <a:solidFill>
                            <a:schemeClr val="bg1"/>
                          </a:solidFill>
                          <a:latin typeface="Arial" panose="020B0604020202020204" pitchFamily="34" charset="0"/>
                          <a:ea typeface="+mn-ea"/>
                          <a:cs typeface="+mn-cs"/>
                        </a:rPr>
                        <a:t>frankfurt@tallence.com</a:t>
                      </a:r>
                      <a:endParaRPr lang="de-DE" sz="1400" b="0" i="0" kern="1200">
                        <a:solidFill>
                          <a:schemeClr val="bg1"/>
                        </a:solidFill>
                        <a:latin typeface="Arial" panose="020B0604020202020204" pitchFamily="34" charset="0"/>
                        <a:ea typeface="+mn-ea"/>
                        <a:cs typeface="+mn-cs"/>
                      </a:endParaRPr>
                    </a:p>
                  </a:txBody>
                  <a:tcPr marL="0" marT="0">
                    <a:lnL>
                      <a:noFill/>
                    </a:lnL>
                    <a:lnR>
                      <a:noFill/>
                    </a:lnR>
                    <a:lnT>
                      <a:noFill/>
                    </a:lnT>
                    <a:lnB w="12700" cmpd="sng">
                      <a:noFill/>
                    </a:lnB>
                    <a:lnTlToBr w="12700" cmpd="sng">
                      <a:noFill/>
                      <a:prstDash val="solid"/>
                    </a:lnTlToBr>
                    <a:lnBlToTr w="12700" cmpd="sng">
                      <a:noFill/>
                      <a:prstDash val="solid"/>
                    </a:lnBlToTr>
                  </a:tcPr>
                </a:tc>
                <a:tc>
                  <a:txBody>
                    <a:bodyPr/>
                    <a:lstStyle/>
                    <a:p>
                      <a:r>
                        <a:rPr lang="de-DE" sz="1400" b="0" i="0" kern="1200">
                          <a:solidFill>
                            <a:schemeClr val="bg1"/>
                          </a:solidFill>
                          <a:latin typeface="Arial" panose="020B0604020202020204" pitchFamily="34" charset="0"/>
                          <a:ea typeface="+mn-ea"/>
                          <a:cs typeface="+mn-cs"/>
                        </a:rPr>
                        <a:t>T +49 721 38 13 49 10</a:t>
                      </a:r>
                    </a:p>
                    <a:p>
                      <a:r>
                        <a:rPr lang="de-DE" sz="1400" b="0" i="0" kern="1200">
                          <a:solidFill>
                            <a:schemeClr val="bg1"/>
                          </a:solidFill>
                          <a:latin typeface="Arial" panose="020B0604020202020204" pitchFamily="34" charset="0"/>
                          <a:ea typeface="+mn-ea"/>
                          <a:cs typeface="+mn-cs"/>
                        </a:rPr>
                        <a:t>F +49 40 36 09 35 200 </a:t>
                      </a:r>
                      <a:r>
                        <a:rPr lang="de-DE" sz="1400" b="0" i="0" kern="1200" err="1">
                          <a:solidFill>
                            <a:schemeClr val="bg1"/>
                          </a:solidFill>
                          <a:latin typeface="Arial" panose="020B0604020202020204" pitchFamily="34" charset="0"/>
                          <a:ea typeface="+mn-ea"/>
                          <a:cs typeface="+mn-cs"/>
                        </a:rPr>
                        <a:t>karlsruhe@tallence.com</a:t>
                      </a:r>
                      <a:endParaRPr lang="de-DE" sz="1400" b="0" i="0" kern="1200">
                        <a:solidFill>
                          <a:schemeClr val="bg1"/>
                        </a:solidFill>
                        <a:latin typeface="Arial" panose="020B0604020202020204" pitchFamily="34" charset="0"/>
                        <a:ea typeface="+mn-ea"/>
                        <a:cs typeface="+mn-cs"/>
                      </a:endParaRPr>
                    </a:p>
                  </a:txBody>
                  <a:tcPr marL="0" marT="0">
                    <a:lnL>
                      <a:noFill/>
                    </a:lnL>
                    <a:lnR>
                      <a:noFill/>
                    </a:lnR>
                    <a:lnT>
                      <a:noFill/>
                    </a:lnT>
                    <a:lnB w="12700" cmpd="sng">
                      <a:noFill/>
                    </a:lnB>
                    <a:lnTlToBr w="12700" cmpd="sng">
                      <a:noFill/>
                      <a:prstDash val="solid"/>
                    </a:lnTlToBr>
                    <a:lnBlToTr w="12700" cmpd="sng">
                      <a:noFill/>
                      <a:prstDash val="solid"/>
                    </a:lnBlToTr>
                  </a:tcPr>
                </a:tc>
                <a:tc>
                  <a:txBody>
                    <a:bodyPr/>
                    <a:lstStyle/>
                    <a:p>
                      <a:pPr>
                        <a:buClr>
                          <a:schemeClr val="tx1"/>
                        </a:buClr>
                        <a:buSzPct val="80000"/>
                      </a:pPr>
                      <a:r>
                        <a:rPr lang="de-DE" sz="1400" b="0" i="0" kern="1200">
                          <a:solidFill>
                            <a:schemeClr val="bg1"/>
                          </a:solidFill>
                          <a:latin typeface="Arial" panose="020B0604020202020204" pitchFamily="34" charset="0"/>
                          <a:ea typeface="+mn-ea"/>
                          <a:cs typeface="+mn-cs"/>
                        </a:rPr>
                        <a:t>T +49 40 36 09 35 100</a:t>
                      </a:r>
                    </a:p>
                    <a:p>
                      <a:pPr>
                        <a:buClr>
                          <a:schemeClr val="tx1"/>
                        </a:buClr>
                        <a:buSzPct val="80000"/>
                      </a:pPr>
                      <a:r>
                        <a:rPr lang="de-DE" sz="1400" b="0" i="0" kern="1200">
                          <a:solidFill>
                            <a:schemeClr val="bg1"/>
                          </a:solidFill>
                          <a:latin typeface="Arial" panose="020B0604020202020204" pitchFamily="34" charset="0"/>
                          <a:ea typeface="+mn-ea"/>
                          <a:cs typeface="+mn-cs"/>
                        </a:rPr>
                        <a:t>F +49 40 36 09 35 200</a:t>
                      </a:r>
                    </a:p>
                    <a:p>
                      <a:pPr>
                        <a:buClr>
                          <a:schemeClr val="tx1"/>
                        </a:buClr>
                        <a:buSzPct val="80000"/>
                      </a:pPr>
                      <a:r>
                        <a:rPr lang="de-DE" sz="1400" b="0" i="0" kern="1200" err="1">
                          <a:solidFill>
                            <a:schemeClr val="bg1"/>
                          </a:solidFill>
                          <a:latin typeface="Arial" panose="020B0604020202020204" pitchFamily="34" charset="0"/>
                          <a:ea typeface="+mn-ea"/>
                          <a:cs typeface="+mn-cs"/>
                        </a:rPr>
                        <a:t>goerlitz@tallence.com</a:t>
                      </a:r>
                      <a:endParaRPr lang="de-DE" sz="1400" b="0" i="0" kern="1200">
                        <a:solidFill>
                          <a:schemeClr val="bg1"/>
                        </a:solidFill>
                        <a:latin typeface="Arial" panose="020B0604020202020204" pitchFamily="34" charset="0"/>
                        <a:ea typeface="+mn-ea"/>
                        <a:cs typeface="+mn-cs"/>
                      </a:endParaRPr>
                    </a:p>
                  </a:txBody>
                  <a:tcPr marL="0" marT="0">
                    <a:lnL>
                      <a:noFill/>
                    </a:lnL>
                    <a:lnR>
                      <a:noFill/>
                    </a:lnR>
                    <a:lnT>
                      <a:noFill/>
                    </a:lnT>
                    <a:lnB w="12700" cmpd="sng">
                      <a:noFill/>
                    </a:lnB>
                    <a:lnTlToBr w="12700" cmpd="sng">
                      <a:noFill/>
                      <a:prstDash val="solid"/>
                    </a:lnTlToBr>
                    <a:lnBlToTr w="12700" cmpd="sng">
                      <a:noFill/>
                      <a:prstDash val="solid"/>
                    </a:lnBlToTr>
                  </a:tcPr>
                </a:tc>
                <a:tc>
                  <a:txBody>
                    <a:bodyPr/>
                    <a:lstStyle/>
                    <a:p>
                      <a:r>
                        <a:rPr lang="de-DE" sz="1400" b="0" i="0" kern="1200">
                          <a:solidFill>
                            <a:schemeClr val="bg1"/>
                          </a:solidFill>
                          <a:latin typeface="Arial" panose="020B0604020202020204" pitchFamily="34" charset="0"/>
                          <a:ea typeface="+mn-ea"/>
                          <a:cs typeface="+mn-cs"/>
                        </a:rPr>
                        <a:t>T +49 40 36 09 35 100</a:t>
                      </a:r>
                    </a:p>
                    <a:p>
                      <a:r>
                        <a:rPr lang="de-DE" sz="1400" b="0" i="0" kern="1200">
                          <a:solidFill>
                            <a:schemeClr val="bg1"/>
                          </a:solidFill>
                          <a:latin typeface="Arial" panose="020B0604020202020204" pitchFamily="34" charset="0"/>
                          <a:ea typeface="+mn-ea"/>
                          <a:cs typeface="+mn-cs"/>
                        </a:rPr>
                        <a:t>F +49 40 36 09 35 200</a:t>
                      </a:r>
                    </a:p>
                  </a:txBody>
                  <a:tcPr marL="0" marT="0">
                    <a:lnL>
                      <a:noFill/>
                    </a:lnL>
                    <a:lnR>
                      <a:noFill/>
                    </a:lnR>
                    <a:lnT>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723076655"/>
                  </a:ext>
                </a:extLst>
              </a:tr>
            </a:tbl>
          </a:graphicData>
        </a:graphic>
      </p:graphicFrame>
    </p:spTree>
    <p:extLst>
      <p:ext uri="{BB962C8B-B14F-4D97-AF65-F5344CB8AC3E}">
        <p14:creationId xmlns:p14="http://schemas.microsoft.com/office/powerpoint/2010/main" val="153107731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95A738-A255-0842-8888-57B7EC162C13}"/>
              </a:ext>
            </a:extLst>
          </p:cNvPr>
          <p:cNvSpPr>
            <a:spLocks noGrp="1"/>
          </p:cNvSpPr>
          <p:nvPr>
            <p:ph type="ctrTitle"/>
          </p:nvPr>
        </p:nvSpPr>
        <p:spPr/>
        <p:txBody>
          <a:bodyPr/>
          <a:lstStyle/>
          <a:p>
            <a:r>
              <a:rPr lang="de-DE" dirty="0"/>
              <a:t>Einleitung</a:t>
            </a:r>
          </a:p>
        </p:txBody>
      </p:sp>
      <p:sp>
        <p:nvSpPr>
          <p:cNvPr id="6" name="Textplatzhalter 5">
            <a:extLst>
              <a:ext uri="{FF2B5EF4-FFF2-40B4-BE49-F238E27FC236}">
                <a16:creationId xmlns:a16="http://schemas.microsoft.com/office/drawing/2014/main" id="{582EE386-F954-054F-8865-BCD28A037B09}"/>
              </a:ext>
            </a:extLst>
          </p:cNvPr>
          <p:cNvSpPr>
            <a:spLocks noGrp="1"/>
          </p:cNvSpPr>
          <p:nvPr>
            <p:ph type="body" sz="quarter" idx="14"/>
          </p:nvPr>
        </p:nvSpPr>
        <p:spPr/>
        <p:txBody>
          <a:bodyPr/>
          <a:lstStyle/>
          <a:p>
            <a:endParaRPr lang="de-DE"/>
          </a:p>
        </p:txBody>
      </p:sp>
      <p:sp>
        <p:nvSpPr>
          <p:cNvPr id="4" name="Text Placeholder 3">
            <a:extLst>
              <a:ext uri="{FF2B5EF4-FFF2-40B4-BE49-F238E27FC236}">
                <a16:creationId xmlns:a16="http://schemas.microsoft.com/office/drawing/2014/main" id="{CE672A4D-C253-4249-BEDC-4021AC8D1948}"/>
              </a:ext>
            </a:extLst>
          </p:cNvPr>
          <p:cNvSpPr>
            <a:spLocks noGrp="1"/>
          </p:cNvSpPr>
          <p:nvPr>
            <p:ph type="body" sz="quarter" idx="11"/>
          </p:nvPr>
        </p:nvSpPr>
        <p:spPr/>
        <p:txBody>
          <a:bodyPr/>
          <a:lstStyle/>
          <a:p>
            <a:r>
              <a:rPr lang="de-DE"/>
              <a:t>01</a:t>
            </a:r>
          </a:p>
        </p:txBody>
      </p:sp>
      <p:sp>
        <p:nvSpPr>
          <p:cNvPr id="7" name="Textplatzhalter 6">
            <a:extLst>
              <a:ext uri="{FF2B5EF4-FFF2-40B4-BE49-F238E27FC236}">
                <a16:creationId xmlns:a16="http://schemas.microsoft.com/office/drawing/2014/main" id="{F516004F-9DF1-CF4A-BD4F-FEE8EA46BE54}"/>
              </a:ext>
            </a:extLst>
          </p:cNvPr>
          <p:cNvSpPr>
            <a:spLocks noGrp="1"/>
          </p:cNvSpPr>
          <p:nvPr>
            <p:ph type="body" sz="quarter" idx="87"/>
          </p:nvPr>
        </p:nvSpPr>
        <p:spPr/>
        <p:txBody>
          <a:bodyPr/>
          <a:lstStyle/>
          <a:p>
            <a:endParaRPr lang="de-DE"/>
          </a:p>
        </p:txBody>
      </p:sp>
    </p:spTree>
    <p:extLst>
      <p:ext uri="{BB962C8B-B14F-4D97-AF65-F5344CB8AC3E}">
        <p14:creationId xmlns:p14="http://schemas.microsoft.com/office/powerpoint/2010/main" val="386389307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el 28">
            <a:extLst>
              <a:ext uri="{FF2B5EF4-FFF2-40B4-BE49-F238E27FC236}">
                <a16:creationId xmlns:a16="http://schemas.microsoft.com/office/drawing/2014/main" id="{44AD224C-8762-9146-98F4-C90BF407FEC9}"/>
              </a:ext>
            </a:extLst>
          </p:cNvPr>
          <p:cNvSpPr>
            <a:spLocks noGrp="1"/>
          </p:cNvSpPr>
          <p:nvPr>
            <p:ph type="title"/>
          </p:nvPr>
        </p:nvSpPr>
        <p:spPr/>
        <p:txBody>
          <a:bodyPr/>
          <a:lstStyle/>
          <a:p>
            <a:r>
              <a:rPr lang="de-DE" dirty="0"/>
              <a:t>Vorstellung</a:t>
            </a:r>
          </a:p>
        </p:txBody>
      </p:sp>
      <p:sp>
        <p:nvSpPr>
          <p:cNvPr id="30" name="Textplatzhalter 29">
            <a:extLst>
              <a:ext uri="{FF2B5EF4-FFF2-40B4-BE49-F238E27FC236}">
                <a16:creationId xmlns:a16="http://schemas.microsoft.com/office/drawing/2014/main" id="{FE4C5003-4ABD-D849-B9CA-E3F4B9104C0C}"/>
              </a:ext>
            </a:extLst>
          </p:cNvPr>
          <p:cNvSpPr>
            <a:spLocks noGrp="1"/>
          </p:cNvSpPr>
          <p:nvPr>
            <p:ph type="body" sz="quarter" idx="13"/>
          </p:nvPr>
        </p:nvSpPr>
        <p:spPr/>
        <p:txBody>
          <a:bodyPr/>
          <a:lstStyle/>
          <a:p>
            <a:r>
              <a:rPr lang="de-DE" dirty="0"/>
              <a:t>Jonas Wolff</a:t>
            </a:r>
          </a:p>
        </p:txBody>
      </p:sp>
      <p:sp>
        <p:nvSpPr>
          <p:cNvPr id="7" name="Inhaltsplatzhalter 6">
            <a:extLst>
              <a:ext uri="{FF2B5EF4-FFF2-40B4-BE49-F238E27FC236}">
                <a16:creationId xmlns:a16="http://schemas.microsoft.com/office/drawing/2014/main" id="{44CCC444-7249-B64D-AD5D-55EB8E943839}"/>
              </a:ext>
            </a:extLst>
          </p:cNvPr>
          <p:cNvSpPr>
            <a:spLocks noGrp="1"/>
          </p:cNvSpPr>
          <p:nvPr>
            <p:ph sz="half" idx="15"/>
          </p:nvPr>
        </p:nvSpPr>
        <p:spPr>
          <a:xfrm>
            <a:off x="712455" y="1236227"/>
            <a:ext cx="7228800" cy="4766789"/>
          </a:xfrm>
        </p:spPr>
        <p:txBody>
          <a:bodyPr/>
          <a:lstStyle/>
          <a:p>
            <a:r>
              <a:rPr lang="de-DE" dirty="0"/>
              <a:t>Studium Informatik - Hochschule Zittau/Görlitz (HSZG)</a:t>
            </a:r>
          </a:p>
          <a:p>
            <a:endParaRPr lang="de-DE" dirty="0"/>
          </a:p>
          <a:p>
            <a:r>
              <a:rPr lang="de-DE" dirty="0"/>
              <a:t>Stationen</a:t>
            </a:r>
          </a:p>
          <a:p>
            <a:pPr lvl="1">
              <a:buFont typeface="Wingdings" panose="05000000000000000000" pitchFamily="2" charset="2"/>
              <a:buChar char="v"/>
            </a:pPr>
            <a:endParaRPr lang="de-DE" dirty="0"/>
          </a:p>
          <a:p>
            <a:pPr lvl="1">
              <a:buFont typeface="Wingdings" panose="05000000000000000000" pitchFamily="2" charset="2"/>
              <a:buChar char="v"/>
            </a:pPr>
            <a:r>
              <a:rPr lang="de-DE" dirty="0"/>
              <a:t>Decision Optimization GmbH</a:t>
            </a:r>
          </a:p>
          <a:p>
            <a:pPr lvl="2">
              <a:buFont typeface="Wingdings" panose="05000000000000000000" pitchFamily="2" charset="2"/>
              <a:buChar char="v"/>
            </a:pPr>
            <a:r>
              <a:rPr lang="de-DE" dirty="0"/>
              <a:t>Werkstudentische Entwicklungsarbeit an einer Big Data Anwendung zur Auswertung von Nutzerverhalten</a:t>
            </a:r>
          </a:p>
          <a:p>
            <a:pPr lvl="1">
              <a:buFont typeface="Wingdings" panose="05000000000000000000" pitchFamily="2" charset="2"/>
              <a:buChar char="v"/>
            </a:pPr>
            <a:endParaRPr lang="de-DE" dirty="0"/>
          </a:p>
          <a:p>
            <a:pPr lvl="1">
              <a:buFont typeface="Wingdings" panose="05000000000000000000" pitchFamily="2" charset="2"/>
              <a:buChar char="v"/>
            </a:pPr>
            <a:r>
              <a:rPr lang="de-DE" dirty="0"/>
              <a:t>Entwicklungsgesellschaft Niederschlesische Oberlausitz mbH</a:t>
            </a:r>
          </a:p>
          <a:p>
            <a:pPr lvl="2">
              <a:buFont typeface="Wingdings" panose="05000000000000000000" pitchFamily="2" charset="2"/>
              <a:buChar char="v"/>
            </a:pPr>
            <a:r>
              <a:rPr lang="de-DE" dirty="0"/>
              <a:t>Werkstudentische Entwicklungsarbeit an mehreren Applikationen des öffentlichen Dienstes</a:t>
            </a:r>
          </a:p>
          <a:p>
            <a:pPr lvl="1">
              <a:buFont typeface="Wingdings" panose="05000000000000000000" pitchFamily="2" charset="2"/>
              <a:buChar char="v"/>
            </a:pPr>
            <a:endParaRPr lang="de-DE" dirty="0"/>
          </a:p>
          <a:p>
            <a:pPr lvl="1">
              <a:buFont typeface="Wingdings" panose="05000000000000000000" pitchFamily="2" charset="2"/>
              <a:buChar char="v"/>
            </a:pPr>
            <a:r>
              <a:rPr lang="de-DE" dirty="0"/>
              <a:t>Tallence AG – Junior Software Developer </a:t>
            </a:r>
          </a:p>
          <a:p>
            <a:pPr lvl="2">
              <a:buFont typeface="Wingdings" panose="05000000000000000000" pitchFamily="2" charset="2"/>
              <a:buChar char="v"/>
            </a:pPr>
            <a:r>
              <a:rPr lang="de-DE" dirty="0"/>
              <a:t>Erweiterung der Authentifizierungsplattform und Self-Care-Userinformation-Plattform für ein Telekommunikationsunternehmen</a:t>
            </a:r>
          </a:p>
          <a:p>
            <a:pPr lvl="2"/>
            <a:endParaRPr lang="de-DE" dirty="0"/>
          </a:p>
        </p:txBody>
      </p:sp>
      <p:pic>
        <p:nvPicPr>
          <p:cNvPr id="13" name="Bildplatzhalter 12">
            <a:extLst>
              <a:ext uri="{FF2B5EF4-FFF2-40B4-BE49-F238E27FC236}">
                <a16:creationId xmlns:a16="http://schemas.microsoft.com/office/drawing/2014/main" id="{9C116D42-565C-3442-BAA3-AA6D31AACF7A}"/>
              </a:ext>
            </a:extLst>
          </p:cNvPr>
          <p:cNvPicPr>
            <a:picLocks noGrp="1" noChangeAspect="1"/>
          </p:cNvPicPr>
          <p:nvPr>
            <p:ph type="pic" sz="quarter" idx="21"/>
          </p:nvPr>
        </p:nvPicPr>
        <p:blipFill>
          <a:blip r:embed="rId3"/>
          <a:srcRect l="5795" r="5795"/>
          <a:stretch/>
        </p:blipFill>
        <p:spPr>
          <a:xfrm>
            <a:off x="8377198" y="0"/>
            <a:ext cx="3416400" cy="5810400"/>
          </a:xfrm>
        </p:spPr>
      </p:pic>
      <p:sp>
        <p:nvSpPr>
          <p:cNvPr id="11" name="Textplatzhalter 10">
            <a:extLst>
              <a:ext uri="{FF2B5EF4-FFF2-40B4-BE49-F238E27FC236}">
                <a16:creationId xmlns:a16="http://schemas.microsoft.com/office/drawing/2014/main" id="{28AF4A41-53F8-364A-A26B-FE3A90803499}"/>
              </a:ext>
            </a:extLst>
          </p:cNvPr>
          <p:cNvSpPr>
            <a:spLocks noGrp="1"/>
          </p:cNvSpPr>
          <p:nvPr>
            <p:ph type="body" sz="quarter" idx="22"/>
          </p:nvPr>
        </p:nvSpPr>
        <p:spPr/>
        <p:txBody>
          <a:bodyPr/>
          <a:lstStyle/>
          <a:p>
            <a:endParaRPr lang="de-DE"/>
          </a:p>
        </p:txBody>
      </p:sp>
      <p:sp>
        <p:nvSpPr>
          <p:cNvPr id="8" name="Textplatzhalter 7">
            <a:extLst>
              <a:ext uri="{FF2B5EF4-FFF2-40B4-BE49-F238E27FC236}">
                <a16:creationId xmlns:a16="http://schemas.microsoft.com/office/drawing/2014/main" id="{8933ACE5-7DD0-1E47-8996-953AB33D8EB8}"/>
              </a:ext>
            </a:extLst>
          </p:cNvPr>
          <p:cNvSpPr>
            <a:spLocks noGrp="1"/>
          </p:cNvSpPr>
          <p:nvPr>
            <p:ph type="body" sz="quarter" idx="19"/>
          </p:nvPr>
        </p:nvSpPr>
        <p:spPr>
          <a:xfrm>
            <a:off x="10702775" y="4688079"/>
            <a:ext cx="1220426" cy="288147"/>
          </a:xfrm>
        </p:spPr>
        <p:txBody>
          <a:bodyPr/>
          <a:lstStyle/>
          <a:p>
            <a:r>
              <a:rPr lang="de-DE" dirty="0"/>
              <a:t>Jonas Wolff</a:t>
            </a:r>
          </a:p>
        </p:txBody>
      </p:sp>
      <p:sp>
        <p:nvSpPr>
          <p:cNvPr id="9" name="Textplatzhalter 8">
            <a:extLst>
              <a:ext uri="{FF2B5EF4-FFF2-40B4-BE49-F238E27FC236}">
                <a16:creationId xmlns:a16="http://schemas.microsoft.com/office/drawing/2014/main" id="{332F1A83-E35C-0B4D-B1DC-D1C8C9AA3F77}"/>
              </a:ext>
            </a:extLst>
          </p:cNvPr>
          <p:cNvSpPr>
            <a:spLocks noGrp="1"/>
          </p:cNvSpPr>
          <p:nvPr>
            <p:ph type="body" sz="quarter" idx="20"/>
          </p:nvPr>
        </p:nvSpPr>
        <p:spPr>
          <a:xfrm>
            <a:off x="9522939" y="5280709"/>
            <a:ext cx="2400365" cy="307447"/>
          </a:xfrm>
        </p:spPr>
        <p:txBody>
          <a:bodyPr/>
          <a:lstStyle/>
          <a:p>
            <a:r>
              <a:rPr lang="de-DE" dirty="0"/>
              <a:t>Junior Software Developer</a:t>
            </a:r>
          </a:p>
        </p:txBody>
      </p:sp>
      <p:sp>
        <p:nvSpPr>
          <p:cNvPr id="26" name="Fußzeilenplatzhalter 25">
            <a:extLst>
              <a:ext uri="{FF2B5EF4-FFF2-40B4-BE49-F238E27FC236}">
                <a16:creationId xmlns:a16="http://schemas.microsoft.com/office/drawing/2014/main" id="{02469255-6F68-264D-9020-EB39F2A42D30}"/>
              </a:ext>
            </a:extLst>
          </p:cNvPr>
          <p:cNvSpPr>
            <a:spLocks noGrp="1"/>
          </p:cNvSpPr>
          <p:nvPr>
            <p:ph type="ftr" sz="quarter" idx="11"/>
          </p:nvPr>
        </p:nvSpPr>
        <p:spPr/>
        <p:txBody>
          <a:bodyPr/>
          <a:lstStyle/>
          <a:p>
            <a:r>
              <a:rPr lang="de-DE" dirty="0"/>
              <a:t>Funktionale Tests mit </a:t>
            </a:r>
            <a:r>
              <a:rPr lang="de-DE" dirty="0" err="1"/>
              <a:t>Behavior</a:t>
            </a:r>
            <a:r>
              <a:rPr lang="de-DE" dirty="0"/>
              <a:t>-</a:t>
            </a:r>
            <a:r>
              <a:rPr lang="de-DE" dirty="0" err="1"/>
              <a:t>Driven</a:t>
            </a:r>
            <a:r>
              <a:rPr lang="de-DE" dirty="0"/>
              <a:t>-Development / Jonas Wolff / © </a:t>
            </a:r>
            <a:r>
              <a:rPr lang="de-DE" dirty="0" err="1"/>
              <a:t>Tallence</a:t>
            </a:r>
            <a:r>
              <a:rPr lang="de-DE" dirty="0"/>
              <a:t> AG</a:t>
            </a:r>
          </a:p>
        </p:txBody>
      </p:sp>
      <p:sp>
        <p:nvSpPr>
          <p:cNvPr id="27" name="Datumsplatzhalter 26">
            <a:extLst>
              <a:ext uri="{FF2B5EF4-FFF2-40B4-BE49-F238E27FC236}">
                <a16:creationId xmlns:a16="http://schemas.microsoft.com/office/drawing/2014/main" id="{9828D409-715F-1245-A7C1-E0E8D35B89B4}"/>
              </a:ext>
            </a:extLst>
          </p:cNvPr>
          <p:cNvSpPr>
            <a:spLocks noGrp="1"/>
          </p:cNvSpPr>
          <p:nvPr>
            <p:ph type="dt" sz="half" idx="10"/>
          </p:nvPr>
        </p:nvSpPr>
        <p:spPr/>
        <p:txBody>
          <a:bodyPr/>
          <a:lstStyle/>
          <a:p>
            <a:fld id="{6FEC6909-2C01-40CF-9626-2CD40C8FE822}" type="datetime1">
              <a:rPr lang="de-DE" noProof="0" smtClean="0"/>
              <a:t>23.11.21</a:t>
            </a:fld>
            <a:endParaRPr lang="de-DE" noProof="0" dirty="0"/>
          </a:p>
        </p:txBody>
      </p:sp>
      <p:sp>
        <p:nvSpPr>
          <p:cNvPr id="28" name="Foliennummernplatzhalter 27">
            <a:extLst>
              <a:ext uri="{FF2B5EF4-FFF2-40B4-BE49-F238E27FC236}">
                <a16:creationId xmlns:a16="http://schemas.microsoft.com/office/drawing/2014/main" id="{7F4AA4DB-4330-094C-B76B-BCB63919C845}"/>
              </a:ext>
            </a:extLst>
          </p:cNvPr>
          <p:cNvSpPr>
            <a:spLocks noGrp="1"/>
          </p:cNvSpPr>
          <p:nvPr>
            <p:ph type="sldNum" sz="quarter" idx="12"/>
          </p:nvPr>
        </p:nvSpPr>
        <p:spPr/>
        <p:txBody>
          <a:bodyPr/>
          <a:lstStyle/>
          <a:p>
            <a:fld id="{02CEFE82-39F2-4F47-8A0C-D5AB3496FA5C}" type="slidenum">
              <a:rPr lang="de-DE" noProof="0" smtClean="0"/>
              <a:t>4</a:t>
            </a:fld>
            <a:endParaRPr lang="de-DE" noProof="0" dirty="0"/>
          </a:p>
        </p:txBody>
      </p:sp>
    </p:spTree>
    <p:extLst>
      <p:ext uri="{BB962C8B-B14F-4D97-AF65-F5344CB8AC3E}">
        <p14:creationId xmlns:p14="http://schemas.microsoft.com/office/powerpoint/2010/main" val="427328605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Inhaltsplatzhalter 3">
            <a:extLst>
              <a:ext uri="{FF2B5EF4-FFF2-40B4-BE49-F238E27FC236}">
                <a16:creationId xmlns:a16="http://schemas.microsoft.com/office/drawing/2014/main" id="{E5DC2E24-CD7C-0A4F-8481-8273F861B384}"/>
              </a:ext>
            </a:extLst>
          </p:cNvPr>
          <p:cNvSpPr>
            <a:spLocks noGrp="1"/>
          </p:cNvSpPr>
          <p:nvPr>
            <p:ph sz="half" idx="1"/>
          </p:nvPr>
        </p:nvSpPr>
        <p:spPr/>
        <p:txBody>
          <a:bodyPr/>
          <a:lstStyle/>
          <a:p>
            <a:pPr marL="285750" indent="-285750">
              <a:buFont typeface="Wingdings" panose="05000000000000000000" pitchFamily="2" charset="2"/>
              <a:buChar char="v"/>
            </a:pPr>
            <a:r>
              <a:rPr lang="de-DE" dirty="0"/>
              <a:t>Anforderungen an die Software sind Bestandteil von Systemtests</a:t>
            </a:r>
          </a:p>
          <a:p>
            <a:pPr marL="285750" indent="-285750">
              <a:buFont typeface="Wingdings" panose="05000000000000000000" pitchFamily="2" charset="2"/>
              <a:buChar char="v"/>
            </a:pPr>
            <a:endParaRPr lang="de-DE" dirty="0"/>
          </a:p>
          <a:p>
            <a:pPr marL="285750" indent="-285750">
              <a:buFont typeface="Wingdings" panose="05000000000000000000" pitchFamily="2" charset="2"/>
              <a:buChar char="v"/>
            </a:pPr>
            <a:r>
              <a:rPr lang="de-DE" dirty="0"/>
              <a:t>Fachseite ist in der Lage, Anforderungen in Form von Test-Szenarien zur Verfügung zu stellen</a:t>
            </a:r>
          </a:p>
          <a:p>
            <a:pPr marL="285750" indent="-285750">
              <a:buFont typeface="Wingdings" panose="05000000000000000000" pitchFamily="2" charset="2"/>
              <a:buChar char="v"/>
            </a:pPr>
            <a:endParaRPr lang="de-DE" dirty="0"/>
          </a:p>
          <a:p>
            <a:pPr marL="285750" indent="-285750">
              <a:buFont typeface="Wingdings" panose="05000000000000000000" pitchFamily="2" charset="2"/>
              <a:buChar char="v"/>
            </a:pPr>
            <a:r>
              <a:rPr lang="de-DE" dirty="0"/>
              <a:t>Lesbare Systemtests bieten fachlichen Überblick über Use Cases der Software</a:t>
            </a:r>
          </a:p>
          <a:p>
            <a:pPr marL="285750" indent="-285750">
              <a:buFont typeface="Wingdings" panose="05000000000000000000" pitchFamily="2" charset="2"/>
              <a:buChar char="v"/>
            </a:pPr>
            <a:endParaRPr lang="de-DE" dirty="0"/>
          </a:p>
          <a:p>
            <a:pPr marL="285750" indent="-285750">
              <a:buFont typeface="Wingdings" panose="05000000000000000000" pitchFamily="2" charset="2"/>
              <a:buChar char="v"/>
            </a:pPr>
            <a:r>
              <a:rPr lang="de-DE" dirty="0"/>
              <a:t>Durch CI/CD Prozesse kann sichergestellt werden, dass alle Anforderungen umgesetzt worden sind und funktionieren</a:t>
            </a:r>
          </a:p>
        </p:txBody>
      </p:sp>
      <p:pic>
        <p:nvPicPr>
          <p:cNvPr id="14338" name="Picture 2">
            <a:extLst>
              <a:ext uri="{FF2B5EF4-FFF2-40B4-BE49-F238E27FC236}">
                <a16:creationId xmlns:a16="http://schemas.microsoft.com/office/drawing/2014/main" id="{71780778-9874-9945-BC66-118C623E1E51}"/>
              </a:ext>
            </a:extLst>
          </p:cNvPr>
          <p:cNvPicPr>
            <a:picLocks noGrp="1" noChangeAspect="1" noChangeArrowheads="1"/>
          </p:cNvPicPr>
          <p:nvPr>
            <p:ph sz="half" idx="15"/>
          </p:nvPr>
        </p:nvPicPr>
        <p:blipFill>
          <a:blip r:embed="rId2"/>
          <a:stretch/>
        </p:blipFill>
        <p:spPr bwMode="auto">
          <a:xfrm>
            <a:off x="6634616" y="2117394"/>
            <a:ext cx="5158982" cy="2623211"/>
          </a:xfrm>
          <a:prstGeom prst="rect">
            <a:avLst/>
          </a:prstGeom>
          <a:noFill/>
          <a:extLst>
            <a:ext uri="{909E8E84-426E-40DD-AFC4-6F175D3DCCD1}">
              <a14:hiddenFill xmlns:a14="http://schemas.microsoft.com/office/drawing/2010/main">
                <a:solidFill>
                  <a:srgbClr val="FFFFFF"/>
                </a:solidFill>
              </a14:hiddenFill>
            </a:ext>
          </a:extLst>
        </p:spPr>
      </p:pic>
      <p:sp>
        <p:nvSpPr>
          <p:cNvPr id="10" name="Datumsplatzhalter 9">
            <a:extLst>
              <a:ext uri="{FF2B5EF4-FFF2-40B4-BE49-F238E27FC236}">
                <a16:creationId xmlns:a16="http://schemas.microsoft.com/office/drawing/2014/main" id="{57CC4B85-55A0-4347-95B1-2A11FBDED639}"/>
              </a:ext>
            </a:extLst>
          </p:cNvPr>
          <p:cNvSpPr>
            <a:spLocks noGrp="1"/>
          </p:cNvSpPr>
          <p:nvPr>
            <p:ph type="dt" sz="half" idx="21"/>
          </p:nvPr>
        </p:nvSpPr>
        <p:spPr/>
        <p:txBody>
          <a:bodyPr/>
          <a:lstStyle/>
          <a:p>
            <a:fld id="{70EF8492-ADB9-4EBE-9A60-E55C77C98726}" type="datetime1">
              <a:rPr lang="de-DE" noProof="0" smtClean="0"/>
              <a:t>23.11.21</a:t>
            </a:fld>
            <a:endParaRPr lang="de-DE" noProof="0" dirty="0"/>
          </a:p>
        </p:txBody>
      </p:sp>
      <p:sp>
        <p:nvSpPr>
          <p:cNvPr id="9" name="Fußzeilenplatzhalter 8">
            <a:extLst>
              <a:ext uri="{FF2B5EF4-FFF2-40B4-BE49-F238E27FC236}">
                <a16:creationId xmlns:a16="http://schemas.microsoft.com/office/drawing/2014/main" id="{637C6D9E-5D08-7146-BC76-3CAE7BC9A447}"/>
              </a:ext>
            </a:extLst>
          </p:cNvPr>
          <p:cNvSpPr>
            <a:spLocks noGrp="1"/>
          </p:cNvSpPr>
          <p:nvPr>
            <p:ph type="ftr" sz="quarter" idx="22"/>
          </p:nvPr>
        </p:nvSpPr>
        <p:spPr/>
        <p:txBody>
          <a:bodyPr/>
          <a:lstStyle/>
          <a:p>
            <a:r>
              <a:rPr lang="de-DE" dirty="0"/>
              <a:t>Funktionale Tests mit </a:t>
            </a:r>
            <a:r>
              <a:rPr lang="de-DE" dirty="0" err="1"/>
              <a:t>Behavior</a:t>
            </a:r>
            <a:r>
              <a:rPr lang="de-DE" dirty="0"/>
              <a:t>-</a:t>
            </a:r>
            <a:r>
              <a:rPr lang="de-DE" dirty="0" err="1"/>
              <a:t>Driven</a:t>
            </a:r>
            <a:r>
              <a:rPr lang="de-DE" dirty="0"/>
              <a:t>-Development / Jonas Wolff / © </a:t>
            </a:r>
            <a:r>
              <a:rPr lang="de-DE" dirty="0" err="1"/>
              <a:t>Tallence</a:t>
            </a:r>
            <a:r>
              <a:rPr lang="de-DE" dirty="0"/>
              <a:t> AG</a:t>
            </a:r>
          </a:p>
        </p:txBody>
      </p:sp>
      <p:sp>
        <p:nvSpPr>
          <p:cNvPr id="11" name="Foliennummernplatzhalter 10">
            <a:extLst>
              <a:ext uri="{FF2B5EF4-FFF2-40B4-BE49-F238E27FC236}">
                <a16:creationId xmlns:a16="http://schemas.microsoft.com/office/drawing/2014/main" id="{8FA32F9D-F3D9-7F49-A283-A60DAA21E30C}"/>
              </a:ext>
            </a:extLst>
          </p:cNvPr>
          <p:cNvSpPr>
            <a:spLocks noGrp="1"/>
          </p:cNvSpPr>
          <p:nvPr>
            <p:ph type="sldNum" sz="quarter" idx="23"/>
          </p:nvPr>
        </p:nvSpPr>
        <p:spPr/>
        <p:txBody>
          <a:bodyPr/>
          <a:lstStyle/>
          <a:p>
            <a:fld id="{02CEFE82-39F2-4F47-8A0C-D5AB3496FA5C}" type="slidenum">
              <a:rPr lang="de-DE" noProof="0" smtClean="0"/>
              <a:t>5</a:t>
            </a:fld>
            <a:endParaRPr lang="de-DE" noProof="0" dirty="0"/>
          </a:p>
        </p:txBody>
      </p:sp>
      <p:sp>
        <p:nvSpPr>
          <p:cNvPr id="2" name="Titel 1">
            <a:extLst>
              <a:ext uri="{FF2B5EF4-FFF2-40B4-BE49-F238E27FC236}">
                <a16:creationId xmlns:a16="http://schemas.microsoft.com/office/drawing/2014/main" id="{CACFF5FF-F9D2-F747-B16B-61E237FA0812}"/>
              </a:ext>
            </a:extLst>
          </p:cNvPr>
          <p:cNvSpPr>
            <a:spLocks noGrp="1"/>
          </p:cNvSpPr>
          <p:nvPr>
            <p:ph type="title"/>
          </p:nvPr>
        </p:nvSpPr>
        <p:spPr/>
        <p:txBody>
          <a:bodyPr/>
          <a:lstStyle/>
          <a:p>
            <a:r>
              <a:rPr lang="de-DE" dirty="0"/>
              <a:t>Warum Behavior-Driven-Development? </a:t>
            </a:r>
          </a:p>
        </p:txBody>
      </p:sp>
    </p:spTree>
    <p:extLst>
      <p:ext uri="{BB962C8B-B14F-4D97-AF65-F5344CB8AC3E}">
        <p14:creationId xmlns:p14="http://schemas.microsoft.com/office/powerpoint/2010/main" val="92148451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95A738-A255-0842-8888-57B7EC162C13}"/>
              </a:ext>
            </a:extLst>
          </p:cNvPr>
          <p:cNvSpPr>
            <a:spLocks noGrp="1"/>
          </p:cNvSpPr>
          <p:nvPr>
            <p:ph type="ctrTitle"/>
          </p:nvPr>
        </p:nvSpPr>
        <p:spPr>
          <a:xfrm>
            <a:off x="1054800" y="4064226"/>
            <a:ext cx="10079999" cy="528794"/>
          </a:xfrm>
        </p:spPr>
        <p:txBody>
          <a:bodyPr/>
          <a:lstStyle/>
          <a:p>
            <a:r>
              <a:rPr lang="de-DE" dirty="0"/>
              <a:t>Behavior-Driven-Development</a:t>
            </a:r>
          </a:p>
        </p:txBody>
      </p:sp>
      <p:sp>
        <p:nvSpPr>
          <p:cNvPr id="6" name="Textplatzhalter 5">
            <a:extLst>
              <a:ext uri="{FF2B5EF4-FFF2-40B4-BE49-F238E27FC236}">
                <a16:creationId xmlns:a16="http://schemas.microsoft.com/office/drawing/2014/main" id="{7D514015-80BF-7545-B75E-9D3FFFDC01B6}"/>
              </a:ext>
            </a:extLst>
          </p:cNvPr>
          <p:cNvSpPr>
            <a:spLocks noGrp="1"/>
          </p:cNvSpPr>
          <p:nvPr>
            <p:ph type="body" sz="quarter" idx="14"/>
          </p:nvPr>
        </p:nvSpPr>
        <p:spPr/>
        <p:txBody>
          <a:bodyPr/>
          <a:lstStyle/>
          <a:p>
            <a:endParaRPr lang="de-DE"/>
          </a:p>
        </p:txBody>
      </p:sp>
      <p:sp>
        <p:nvSpPr>
          <p:cNvPr id="4" name="Text Placeholder 3">
            <a:extLst>
              <a:ext uri="{FF2B5EF4-FFF2-40B4-BE49-F238E27FC236}">
                <a16:creationId xmlns:a16="http://schemas.microsoft.com/office/drawing/2014/main" id="{CE672A4D-C253-4249-BEDC-4021AC8D1948}"/>
              </a:ext>
            </a:extLst>
          </p:cNvPr>
          <p:cNvSpPr>
            <a:spLocks noGrp="1"/>
          </p:cNvSpPr>
          <p:nvPr>
            <p:ph type="body" sz="quarter" idx="11"/>
          </p:nvPr>
        </p:nvSpPr>
        <p:spPr/>
        <p:txBody>
          <a:bodyPr/>
          <a:lstStyle/>
          <a:p>
            <a:r>
              <a:rPr lang="de-DE" dirty="0"/>
              <a:t>02</a:t>
            </a:r>
          </a:p>
        </p:txBody>
      </p:sp>
      <p:sp>
        <p:nvSpPr>
          <p:cNvPr id="7" name="Textplatzhalter 6">
            <a:extLst>
              <a:ext uri="{FF2B5EF4-FFF2-40B4-BE49-F238E27FC236}">
                <a16:creationId xmlns:a16="http://schemas.microsoft.com/office/drawing/2014/main" id="{E8BC4A84-4AA6-E245-B73D-AA55885152D7}"/>
              </a:ext>
            </a:extLst>
          </p:cNvPr>
          <p:cNvSpPr>
            <a:spLocks noGrp="1"/>
          </p:cNvSpPr>
          <p:nvPr>
            <p:ph type="body" sz="quarter" idx="87"/>
          </p:nvPr>
        </p:nvSpPr>
        <p:spPr/>
        <p:txBody>
          <a:bodyPr/>
          <a:lstStyle/>
          <a:p>
            <a:endParaRPr lang="de-DE"/>
          </a:p>
        </p:txBody>
      </p:sp>
    </p:spTree>
    <p:extLst>
      <p:ext uri="{BB962C8B-B14F-4D97-AF65-F5344CB8AC3E}">
        <p14:creationId xmlns:p14="http://schemas.microsoft.com/office/powerpoint/2010/main" val="216434535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33569A6-3F78-AC48-9AC7-025BD2962365}"/>
              </a:ext>
            </a:extLst>
          </p:cNvPr>
          <p:cNvSpPr>
            <a:spLocks noGrp="1"/>
          </p:cNvSpPr>
          <p:nvPr>
            <p:ph sz="half" idx="15"/>
          </p:nvPr>
        </p:nvSpPr>
        <p:spPr>
          <a:xfrm>
            <a:off x="326003" y="1476000"/>
            <a:ext cx="4309813" cy="4140000"/>
          </a:xfrm>
        </p:spPr>
        <p:txBody>
          <a:bodyPr/>
          <a:lstStyle/>
          <a:p>
            <a:r>
              <a:rPr lang="de-DE" dirty="0"/>
              <a:t>BDD bildet hauptsächlich Systemtests ab. Jedoch können die Systemtests auch integrative Tests beinhalten.</a:t>
            </a:r>
          </a:p>
          <a:p>
            <a:endParaRPr lang="de-DE" dirty="0"/>
          </a:p>
          <a:p>
            <a:r>
              <a:rPr lang="de-DE" dirty="0"/>
              <a:t>Durch BDD-Frameworks wird die Automatisierbarkeit der Systemtests erheblich vereinfacht.</a:t>
            </a:r>
          </a:p>
          <a:p>
            <a:endParaRPr lang="de-DE" dirty="0"/>
          </a:p>
        </p:txBody>
      </p:sp>
      <p:pic>
        <p:nvPicPr>
          <p:cNvPr id="15" name="Content Placeholder 14">
            <a:extLst>
              <a:ext uri="{FF2B5EF4-FFF2-40B4-BE49-F238E27FC236}">
                <a16:creationId xmlns:a16="http://schemas.microsoft.com/office/drawing/2014/main" id="{2ED46015-C9C9-9448-901C-C505194203DC}"/>
              </a:ext>
            </a:extLst>
          </p:cNvPr>
          <p:cNvPicPr>
            <a:picLocks noGrp="1"/>
          </p:cNvPicPr>
          <p:nvPr>
            <p:ph sz="half" idx="14"/>
          </p:nvPr>
        </p:nvPicPr>
        <p:blipFill>
          <a:blip r:embed="rId2">
            <a:extLst>
              <a:ext uri="{837473B0-CC2E-450A-ABE3-18F120FF3D39}">
                <a1611:picAttrSrcUrl xmlns:a1611="http://schemas.microsoft.com/office/drawing/2016/11/main" r:id="rId3"/>
              </a:ext>
            </a:extLst>
          </a:blip>
          <a:srcRect/>
          <a:stretch/>
        </p:blipFill>
        <p:spPr>
          <a:xfrm>
            <a:off x="4905955" y="1621767"/>
            <a:ext cx="6790554" cy="3884340"/>
          </a:xfrm>
        </p:spPr>
      </p:pic>
      <p:sp>
        <p:nvSpPr>
          <p:cNvPr id="5" name="Footer Placeholder 4">
            <a:extLst>
              <a:ext uri="{FF2B5EF4-FFF2-40B4-BE49-F238E27FC236}">
                <a16:creationId xmlns:a16="http://schemas.microsoft.com/office/drawing/2014/main" id="{FDCB0CE3-03AC-0E42-8AD9-EBE7E664737D}"/>
              </a:ext>
            </a:extLst>
          </p:cNvPr>
          <p:cNvSpPr>
            <a:spLocks noGrp="1"/>
          </p:cNvSpPr>
          <p:nvPr>
            <p:ph type="ftr" sz="quarter" idx="11"/>
          </p:nvPr>
        </p:nvSpPr>
        <p:spPr/>
        <p:txBody>
          <a:bodyPr/>
          <a:lstStyle/>
          <a:p>
            <a:r>
              <a:rPr lang="de-DE" dirty="0"/>
              <a:t>Funktionale Tests mit Behavior-Driven-Development / Jonas Wolff / © Tallence AG</a:t>
            </a:r>
          </a:p>
        </p:txBody>
      </p:sp>
      <p:sp>
        <p:nvSpPr>
          <p:cNvPr id="6" name="Date Placeholder 5">
            <a:extLst>
              <a:ext uri="{FF2B5EF4-FFF2-40B4-BE49-F238E27FC236}">
                <a16:creationId xmlns:a16="http://schemas.microsoft.com/office/drawing/2014/main" id="{967A9699-06B3-514B-8904-9473EDEE904A}"/>
              </a:ext>
            </a:extLst>
          </p:cNvPr>
          <p:cNvSpPr>
            <a:spLocks noGrp="1"/>
          </p:cNvSpPr>
          <p:nvPr>
            <p:ph type="dt" sz="half" idx="10"/>
          </p:nvPr>
        </p:nvSpPr>
        <p:spPr/>
        <p:txBody>
          <a:bodyPr/>
          <a:lstStyle/>
          <a:p>
            <a:fld id="{70EF8492-ADB9-4EBE-9A60-E55C77C98726}" type="datetime1">
              <a:rPr lang="de-DE" noProof="0" smtClean="0"/>
              <a:t>23.11.21</a:t>
            </a:fld>
            <a:endParaRPr lang="de-DE" noProof="0"/>
          </a:p>
        </p:txBody>
      </p:sp>
      <p:sp>
        <p:nvSpPr>
          <p:cNvPr id="7" name="Slide Number Placeholder 6">
            <a:extLst>
              <a:ext uri="{FF2B5EF4-FFF2-40B4-BE49-F238E27FC236}">
                <a16:creationId xmlns:a16="http://schemas.microsoft.com/office/drawing/2014/main" id="{1C8D2324-0092-B341-8B2A-02220BC9AF65}"/>
              </a:ext>
            </a:extLst>
          </p:cNvPr>
          <p:cNvSpPr>
            <a:spLocks noGrp="1"/>
          </p:cNvSpPr>
          <p:nvPr>
            <p:ph type="sldNum" sz="quarter" idx="12"/>
          </p:nvPr>
        </p:nvSpPr>
        <p:spPr/>
        <p:txBody>
          <a:bodyPr/>
          <a:lstStyle/>
          <a:p>
            <a:fld id="{02CEFE82-39F2-4F47-8A0C-D5AB3496FA5C}" type="slidenum">
              <a:rPr lang="de-DE" noProof="0" smtClean="0"/>
              <a:t>7</a:t>
            </a:fld>
            <a:endParaRPr lang="de-DE" noProof="0"/>
          </a:p>
        </p:txBody>
      </p:sp>
      <p:sp>
        <p:nvSpPr>
          <p:cNvPr id="2" name="Title 1">
            <a:extLst>
              <a:ext uri="{FF2B5EF4-FFF2-40B4-BE49-F238E27FC236}">
                <a16:creationId xmlns:a16="http://schemas.microsoft.com/office/drawing/2014/main" id="{E8A20971-09E7-0B49-9B18-D06A4921AFE1}"/>
              </a:ext>
            </a:extLst>
          </p:cNvPr>
          <p:cNvSpPr>
            <a:spLocks noGrp="1"/>
          </p:cNvSpPr>
          <p:nvPr>
            <p:ph type="title"/>
          </p:nvPr>
        </p:nvSpPr>
        <p:spPr>
          <a:xfrm>
            <a:off x="755998" y="468000"/>
            <a:ext cx="11037600" cy="332399"/>
          </a:xfrm>
        </p:spPr>
        <p:txBody>
          <a:bodyPr/>
          <a:lstStyle/>
          <a:p>
            <a:r>
              <a:rPr lang="de-DE" dirty="0"/>
              <a:t>BDD in der Testpyramide</a:t>
            </a:r>
          </a:p>
        </p:txBody>
      </p:sp>
      <p:sp>
        <p:nvSpPr>
          <p:cNvPr id="16" name="Dekorelement">
            <a:extLst>
              <a:ext uri="{FF2B5EF4-FFF2-40B4-BE49-F238E27FC236}">
                <a16:creationId xmlns:a16="http://schemas.microsoft.com/office/drawing/2014/main" id="{09343C5F-F386-0449-AC58-9E080E2A54C6}"/>
              </a:ext>
            </a:extLst>
          </p:cNvPr>
          <p:cNvSpPr>
            <a:spLocks noGrp="1"/>
          </p:cNvSpPr>
          <p:nvPr/>
        </p:nvSpPr>
        <p:spPr bwMode="gray">
          <a:xfrm>
            <a:off x="4635816" y="2583000"/>
            <a:ext cx="93600" cy="1692000"/>
          </a:xfrm>
          <a:prstGeom prst="rect">
            <a:avLst/>
          </a:prstGeom>
          <a:solidFill>
            <a:schemeClr val="accent2"/>
          </a:solidFill>
        </p:spPr>
        <p:txBody>
          <a:bodyPr vert="horz" lIns="0" tIns="0" rIns="0" bIns="0" rtlCol="0">
            <a:noAutofit/>
          </a:bodyPr>
          <a:lstStyle>
            <a:lvl1pPr marL="0" indent="0" algn="l" defTabSz="914400" rtl="0" eaLnBrk="1" latinLnBrk="0" hangingPunct="1">
              <a:lnSpc>
                <a:spcPct val="120000"/>
              </a:lnSpc>
              <a:spcBef>
                <a:spcPts val="0"/>
              </a:spcBef>
              <a:spcAft>
                <a:spcPts val="0"/>
              </a:spcAft>
              <a:buClr>
                <a:schemeClr val="tx1"/>
              </a:buClr>
              <a:buSzPct val="90000"/>
              <a:buFont typeface="Wingdings" pitchFamily="2" charset="2"/>
              <a:buNone/>
              <a:defRPr sz="1800" b="0" kern="1200">
                <a:solidFill>
                  <a:schemeClr val="tx1"/>
                </a:solidFill>
                <a:latin typeface="+mn-lt"/>
                <a:ea typeface="+mn-ea"/>
                <a:cs typeface="+mn-cs"/>
              </a:defRPr>
            </a:lvl1pPr>
            <a:lvl2pPr marL="293687" indent="-28575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2pPr>
            <a:lvl3pPr marL="581025" indent="-26670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3pPr>
            <a:lvl4pPr marL="889000" indent="-307975"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4pPr>
            <a:lvl5pPr marL="1204913" indent="-315913"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endParaRPr lang="de-DE">
              <a:latin typeface="Arial" panose="020B0604020202020204" pitchFamily="34" charset="0"/>
            </a:endParaRPr>
          </a:p>
        </p:txBody>
      </p:sp>
    </p:spTree>
    <p:extLst>
      <p:ext uri="{BB962C8B-B14F-4D97-AF65-F5344CB8AC3E}">
        <p14:creationId xmlns:p14="http://schemas.microsoft.com/office/powerpoint/2010/main" val="84240276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7BAEC3B-9826-8C41-AC28-EA64F8C3710E}"/>
              </a:ext>
            </a:extLst>
          </p:cNvPr>
          <p:cNvSpPr>
            <a:spLocks noGrp="1"/>
          </p:cNvSpPr>
          <p:nvPr>
            <p:ph sz="half" idx="15"/>
          </p:nvPr>
        </p:nvSpPr>
        <p:spPr/>
        <p:txBody>
          <a:bodyPr/>
          <a:lstStyle/>
          <a:p>
            <a:r>
              <a:rPr lang="en-US" i="1" dirty="0"/>
              <a:t>“In </a:t>
            </a:r>
            <a:r>
              <a:rPr lang="en-US" b="1" i="1" dirty="0"/>
              <a:t>TDD</a:t>
            </a:r>
            <a:r>
              <a:rPr lang="en-US" i="1" dirty="0"/>
              <a:t> you write a test that will only satisfy you as a developer and the code you write.</a:t>
            </a:r>
          </a:p>
          <a:p>
            <a:r>
              <a:rPr lang="en-US" i="1" dirty="0"/>
              <a:t>In </a:t>
            </a:r>
            <a:r>
              <a:rPr lang="en-US" b="1" i="1" dirty="0"/>
              <a:t>BDD</a:t>
            </a:r>
            <a:r>
              <a:rPr lang="en-US" i="1" dirty="0"/>
              <a:t> a test is written that can satisfy both the developer and customer.”</a:t>
            </a:r>
          </a:p>
          <a:p>
            <a:r>
              <a:rPr lang="en-US" sz="900" i="1" dirty="0"/>
              <a:t>https://blog.testlodge.com/tdd-vs-bdd/</a:t>
            </a:r>
          </a:p>
        </p:txBody>
      </p:sp>
      <p:pic>
        <p:nvPicPr>
          <p:cNvPr id="15" name="Content Placeholder 14">
            <a:extLst>
              <a:ext uri="{FF2B5EF4-FFF2-40B4-BE49-F238E27FC236}">
                <a16:creationId xmlns:a16="http://schemas.microsoft.com/office/drawing/2014/main" id="{B4659474-A130-CF4C-8068-339FD8A9DC2D}"/>
              </a:ext>
            </a:extLst>
          </p:cNvPr>
          <p:cNvPicPr>
            <a:picLocks noGrp="1" noChangeAspect="1"/>
          </p:cNvPicPr>
          <p:nvPr>
            <p:ph sz="half" idx="14"/>
          </p:nvPr>
        </p:nvPicPr>
        <p:blipFill>
          <a:blip r:embed="rId2"/>
          <a:srcRect/>
          <a:stretch/>
        </p:blipFill>
        <p:spPr>
          <a:xfrm>
            <a:off x="851091" y="2022194"/>
            <a:ext cx="7037005" cy="3083487"/>
          </a:xfrm>
        </p:spPr>
      </p:pic>
      <p:sp>
        <p:nvSpPr>
          <p:cNvPr id="6" name="Date Placeholder 5">
            <a:extLst>
              <a:ext uri="{FF2B5EF4-FFF2-40B4-BE49-F238E27FC236}">
                <a16:creationId xmlns:a16="http://schemas.microsoft.com/office/drawing/2014/main" id="{8568D8EE-F140-F64C-829A-8AF0D369EF74}"/>
              </a:ext>
            </a:extLst>
          </p:cNvPr>
          <p:cNvSpPr>
            <a:spLocks noGrp="1"/>
          </p:cNvSpPr>
          <p:nvPr>
            <p:ph type="dt" sz="half" idx="22"/>
          </p:nvPr>
        </p:nvSpPr>
        <p:spPr/>
        <p:txBody>
          <a:bodyPr/>
          <a:lstStyle/>
          <a:p>
            <a:fld id="{70EF8492-ADB9-4EBE-9A60-E55C77C98726}" type="datetime1">
              <a:rPr lang="de-DE" noProof="0" smtClean="0"/>
              <a:t>23.11.21</a:t>
            </a:fld>
            <a:endParaRPr lang="de-DE" noProof="0"/>
          </a:p>
        </p:txBody>
      </p:sp>
      <p:sp>
        <p:nvSpPr>
          <p:cNvPr id="5" name="Footer Placeholder 4">
            <a:extLst>
              <a:ext uri="{FF2B5EF4-FFF2-40B4-BE49-F238E27FC236}">
                <a16:creationId xmlns:a16="http://schemas.microsoft.com/office/drawing/2014/main" id="{F10701EF-D34F-A24D-850E-6AE98D101E3D}"/>
              </a:ext>
            </a:extLst>
          </p:cNvPr>
          <p:cNvSpPr>
            <a:spLocks noGrp="1"/>
          </p:cNvSpPr>
          <p:nvPr>
            <p:ph type="ftr" sz="quarter" idx="23"/>
          </p:nvPr>
        </p:nvSpPr>
        <p:spPr/>
        <p:txBody>
          <a:bodyPr/>
          <a:lstStyle/>
          <a:p>
            <a:r>
              <a:rPr lang="de-DE" dirty="0"/>
              <a:t>Funktionale Tests mit </a:t>
            </a:r>
            <a:r>
              <a:rPr lang="de-DE" dirty="0" err="1"/>
              <a:t>Behavior</a:t>
            </a:r>
            <a:r>
              <a:rPr lang="de-DE" dirty="0"/>
              <a:t>-</a:t>
            </a:r>
            <a:r>
              <a:rPr lang="de-DE" dirty="0" err="1"/>
              <a:t>Driven</a:t>
            </a:r>
            <a:r>
              <a:rPr lang="de-DE" dirty="0"/>
              <a:t>-Development / Jonas Wolff / © </a:t>
            </a:r>
            <a:r>
              <a:rPr lang="de-DE" dirty="0" err="1"/>
              <a:t>Tallence</a:t>
            </a:r>
            <a:r>
              <a:rPr lang="de-DE" dirty="0"/>
              <a:t> AG</a:t>
            </a:r>
          </a:p>
        </p:txBody>
      </p:sp>
      <p:sp>
        <p:nvSpPr>
          <p:cNvPr id="7" name="Slide Number Placeholder 6">
            <a:extLst>
              <a:ext uri="{FF2B5EF4-FFF2-40B4-BE49-F238E27FC236}">
                <a16:creationId xmlns:a16="http://schemas.microsoft.com/office/drawing/2014/main" id="{27FAC998-CBA4-7846-9994-3C7BA6984550}"/>
              </a:ext>
            </a:extLst>
          </p:cNvPr>
          <p:cNvSpPr>
            <a:spLocks noGrp="1"/>
          </p:cNvSpPr>
          <p:nvPr>
            <p:ph type="sldNum" sz="quarter" idx="24"/>
          </p:nvPr>
        </p:nvSpPr>
        <p:spPr/>
        <p:txBody>
          <a:bodyPr/>
          <a:lstStyle/>
          <a:p>
            <a:fld id="{02CEFE82-39F2-4F47-8A0C-D5AB3496FA5C}" type="slidenum">
              <a:rPr lang="de-DE" noProof="0" smtClean="0"/>
              <a:t>8</a:t>
            </a:fld>
            <a:endParaRPr lang="de-DE" noProof="0"/>
          </a:p>
        </p:txBody>
      </p:sp>
      <p:sp>
        <p:nvSpPr>
          <p:cNvPr id="2" name="Title 1">
            <a:extLst>
              <a:ext uri="{FF2B5EF4-FFF2-40B4-BE49-F238E27FC236}">
                <a16:creationId xmlns:a16="http://schemas.microsoft.com/office/drawing/2014/main" id="{E9B08C53-9C2A-0C43-B148-CC81B0194BE8}"/>
              </a:ext>
            </a:extLst>
          </p:cNvPr>
          <p:cNvSpPr>
            <a:spLocks noGrp="1"/>
          </p:cNvSpPr>
          <p:nvPr>
            <p:ph type="title"/>
          </p:nvPr>
        </p:nvSpPr>
        <p:spPr>
          <a:xfrm>
            <a:off x="755998" y="468000"/>
            <a:ext cx="11037600" cy="332399"/>
          </a:xfrm>
        </p:spPr>
        <p:txBody>
          <a:bodyPr/>
          <a:lstStyle/>
          <a:p>
            <a:r>
              <a:rPr lang="de-DE" dirty="0"/>
              <a:t>BDD erweitert TDD</a:t>
            </a:r>
          </a:p>
        </p:txBody>
      </p:sp>
      <p:sp>
        <p:nvSpPr>
          <p:cNvPr id="19" name="Text 2">
            <a:extLst>
              <a:ext uri="{FF2B5EF4-FFF2-40B4-BE49-F238E27FC236}">
                <a16:creationId xmlns:a16="http://schemas.microsoft.com/office/drawing/2014/main" id="{B0BBAF4E-8AB1-7046-B4AF-AD6B2A7EE7A3}"/>
              </a:ext>
            </a:extLst>
          </p:cNvPr>
          <p:cNvSpPr>
            <a:spLocks noGrp="1"/>
          </p:cNvSpPr>
          <p:nvPr/>
        </p:nvSpPr>
        <p:spPr bwMode="gray">
          <a:xfrm>
            <a:off x="5685901" y="1814187"/>
            <a:ext cx="2438132" cy="307447"/>
          </a:xfrm>
          <a:prstGeom prst="rect">
            <a:avLst/>
          </a:prstGeom>
          <a:solidFill>
            <a:schemeClr val="tx1"/>
          </a:solidFill>
        </p:spPr>
        <p:txBody>
          <a:bodyPr vert="horz" wrap="none" lIns="144000" tIns="36000" rIns="144000" bIns="36000" rtlCol="0">
            <a:spAutoFit/>
          </a:bodyPr>
          <a:lstStyle>
            <a:lvl1pPr marL="0" marR="0" indent="0" algn="r" defTabSz="914400" rtl="0" eaLnBrk="1" fontAlgn="auto" latinLnBrk="0" hangingPunct="1">
              <a:lnSpc>
                <a:spcPct val="120000"/>
              </a:lnSpc>
              <a:spcBef>
                <a:spcPts val="0"/>
              </a:spcBef>
              <a:spcAft>
                <a:spcPts val="1000"/>
              </a:spcAft>
              <a:buClr>
                <a:schemeClr val="tx1"/>
              </a:buClr>
              <a:buSzPct val="100000"/>
              <a:buFont typeface="Arial" panose="020F0502020204030204" pitchFamily="34" charset="0"/>
              <a:buNone/>
              <a:tabLst/>
              <a:defRPr sz="1400" b="0" kern="1200">
                <a:solidFill>
                  <a:schemeClr val="bg1"/>
                </a:solidFill>
                <a:latin typeface="+mn-lt"/>
                <a:ea typeface="+mn-ea"/>
                <a:cs typeface="+mn-cs"/>
              </a:defRPr>
            </a:lvl1pPr>
            <a:lvl2pPr marL="293687" indent="-28575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2pPr>
            <a:lvl3pPr marL="581025" indent="-26670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3pPr>
            <a:lvl4pPr marL="889000" indent="-307975"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4pPr>
            <a:lvl5pPr marL="1204913" indent="-315913"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de-DE" dirty="0">
                <a:latin typeface="Arial" panose="020B0604020202020204" pitchFamily="34" charset="0"/>
              </a:rPr>
              <a:t>Entwicklungs- und Testflow</a:t>
            </a:r>
          </a:p>
        </p:txBody>
      </p:sp>
    </p:spTree>
    <p:extLst>
      <p:ext uri="{BB962C8B-B14F-4D97-AF65-F5344CB8AC3E}">
        <p14:creationId xmlns:p14="http://schemas.microsoft.com/office/powerpoint/2010/main" val="194552526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haltsplatzhalter 4">
            <a:extLst>
              <a:ext uri="{FF2B5EF4-FFF2-40B4-BE49-F238E27FC236}">
                <a16:creationId xmlns:a16="http://schemas.microsoft.com/office/drawing/2014/main" id="{D295D297-BE66-D74A-8741-3B72EE2A0CD0}"/>
              </a:ext>
            </a:extLst>
          </p:cNvPr>
          <p:cNvSpPr>
            <a:spLocks noGrp="1"/>
          </p:cNvSpPr>
          <p:nvPr>
            <p:ph sz="half" idx="14"/>
          </p:nvPr>
        </p:nvSpPr>
        <p:spPr/>
        <p:txBody>
          <a:bodyPr/>
          <a:lstStyle/>
          <a:p>
            <a:pPr lvl="1">
              <a:lnSpc>
                <a:spcPct val="150000"/>
              </a:lnSpc>
              <a:buFont typeface="Wingdings" panose="05000000000000000000" pitchFamily="2" charset="2"/>
              <a:buChar char="v"/>
            </a:pPr>
            <a:r>
              <a:rPr lang="de-DE" dirty="0"/>
              <a:t>Bei BDD werden während der Anforderungsanalyse die Aufgaben, Ziele und Ergebnisse der Software in einer bestimmten Textform festgehalten, die später als automatisierte Tests ausgeführt werden.</a:t>
            </a:r>
            <a:endParaRPr lang="de-DE" b="1" dirty="0"/>
          </a:p>
          <a:p>
            <a:pPr lvl="1">
              <a:lnSpc>
                <a:spcPct val="150000"/>
              </a:lnSpc>
              <a:buFont typeface="Wingdings" panose="05000000000000000000" pitchFamily="2" charset="2"/>
              <a:buChar char="v"/>
            </a:pPr>
            <a:r>
              <a:rPr lang="de-DE" b="1" dirty="0"/>
              <a:t>Ubiquitous Language (DDD)</a:t>
            </a:r>
            <a:r>
              <a:rPr lang="de-DE" dirty="0"/>
              <a:t> – Gemeinsame Sprache zwischen Stakeholdern</a:t>
            </a:r>
          </a:p>
          <a:p>
            <a:pPr lvl="1">
              <a:lnSpc>
                <a:spcPct val="150000"/>
              </a:lnSpc>
              <a:buFont typeface="Wingdings" panose="05000000000000000000" pitchFamily="2" charset="2"/>
              <a:buChar char="v"/>
            </a:pPr>
            <a:r>
              <a:rPr lang="de-DE" dirty="0"/>
              <a:t>Stärkt Zusammenarbeit von Qualitätsmanagement - Business Analyse – Entwicklung</a:t>
            </a:r>
          </a:p>
          <a:p>
            <a:pPr lvl="1">
              <a:lnSpc>
                <a:spcPct val="150000"/>
              </a:lnSpc>
              <a:buFont typeface="Wingdings" panose="05000000000000000000" pitchFamily="2" charset="2"/>
              <a:buChar char="v"/>
            </a:pPr>
            <a:r>
              <a:rPr lang="de-DE" b="1" dirty="0"/>
              <a:t>Wichtig</a:t>
            </a:r>
            <a:r>
              <a:rPr lang="de-DE" dirty="0"/>
              <a:t>: </a:t>
            </a:r>
          </a:p>
          <a:p>
            <a:pPr lvl="2">
              <a:lnSpc>
                <a:spcPct val="150000"/>
              </a:lnSpc>
              <a:buFont typeface="Wingdings" panose="05000000000000000000" pitchFamily="2" charset="2"/>
              <a:buChar char="v"/>
            </a:pPr>
            <a:r>
              <a:rPr lang="de-DE" dirty="0"/>
              <a:t>Die fachlichen Stakeholder verstehen die Tests durch die textuelle Beschreibung</a:t>
            </a:r>
          </a:p>
          <a:p>
            <a:pPr lvl="2">
              <a:lnSpc>
                <a:spcPct val="150000"/>
              </a:lnSpc>
              <a:buFont typeface="Wingdings" panose="05000000000000000000" pitchFamily="2" charset="2"/>
              <a:buChar char="v"/>
            </a:pPr>
            <a:r>
              <a:rPr lang="de-DE" dirty="0"/>
              <a:t>Die Testfälle beschreiben das erwartete Verhalten </a:t>
            </a:r>
            <a:r>
              <a:rPr lang="de-DE" b="1" dirty="0"/>
              <a:t>VOLLSTÄNDIG</a:t>
            </a:r>
          </a:p>
          <a:p>
            <a:pPr lvl="1">
              <a:lnSpc>
                <a:spcPct val="150000"/>
              </a:lnSpc>
              <a:buFont typeface="Wingdings" panose="05000000000000000000" pitchFamily="2" charset="2"/>
              <a:buChar char="v"/>
            </a:pPr>
            <a:endParaRPr lang="de-DE" dirty="0"/>
          </a:p>
          <a:p>
            <a:pPr marL="285750" indent="-285750">
              <a:lnSpc>
                <a:spcPct val="150000"/>
              </a:lnSpc>
              <a:buFont typeface="Wingdings" panose="05000000000000000000" pitchFamily="2" charset="2"/>
              <a:buChar char="v"/>
            </a:pPr>
            <a:endParaRPr lang="de-DE" dirty="0"/>
          </a:p>
        </p:txBody>
      </p:sp>
      <p:sp>
        <p:nvSpPr>
          <p:cNvPr id="7" name="Datumsplatzhalter 6">
            <a:extLst>
              <a:ext uri="{FF2B5EF4-FFF2-40B4-BE49-F238E27FC236}">
                <a16:creationId xmlns:a16="http://schemas.microsoft.com/office/drawing/2014/main" id="{8B2967E2-B842-364C-B506-7FDEA079194B}"/>
              </a:ext>
            </a:extLst>
          </p:cNvPr>
          <p:cNvSpPr>
            <a:spLocks noGrp="1"/>
          </p:cNvSpPr>
          <p:nvPr>
            <p:ph type="dt" sz="half" idx="22"/>
          </p:nvPr>
        </p:nvSpPr>
        <p:spPr/>
        <p:txBody>
          <a:bodyPr/>
          <a:lstStyle/>
          <a:p>
            <a:fld id="{154C7814-F218-4D9E-8E58-25588F0986B1}" type="datetime1">
              <a:rPr lang="de-DE" noProof="0" smtClean="0"/>
              <a:t>23.11.21</a:t>
            </a:fld>
            <a:endParaRPr lang="de-DE" noProof="0" dirty="0"/>
          </a:p>
        </p:txBody>
      </p:sp>
      <p:sp>
        <p:nvSpPr>
          <p:cNvPr id="6" name="Fußzeilenplatzhalter 5">
            <a:extLst>
              <a:ext uri="{FF2B5EF4-FFF2-40B4-BE49-F238E27FC236}">
                <a16:creationId xmlns:a16="http://schemas.microsoft.com/office/drawing/2014/main" id="{02D3F2CD-F297-4F4F-971E-4F08AE818F74}"/>
              </a:ext>
            </a:extLst>
          </p:cNvPr>
          <p:cNvSpPr>
            <a:spLocks noGrp="1"/>
          </p:cNvSpPr>
          <p:nvPr>
            <p:ph type="ftr" sz="quarter" idx="23"/>
          </p:nvPr>
        </p:nvSpPr>
        <p:spPr/>
        <p:txBody>
          <a:bodyPr/>
          <a:lstStyle/>
          <a:p>
            <a:r>
              <a:rPr lang="de-DE" dirty="0"/>
              <a:t>Funktionale Tests mit </a:t>
            </a:r>
            <a:r>
              <a:rPr lang="de-DE" dirty="0" err="1"/>
              <a:t>Behavior</a:t>
            </a:r>
            <a:r>
              <a:rPr lang="de-DE" dirty="0"/>
              <a:t>-</a:t>
            </a:r>
            <a:r>
              <a:rPr lang="de-DE" dirty="0" err="1"/>
              <a:t>Driven</a:t>
            </a:r>
            <a:r>
              <a:rPr lang="de-DE" dirty="0"/>
              <a:t>-Development / Jonas Wolff / © </a:t>
            </a:r>
            <a:r>
              <a:rPr lang="de-DE" dirty="0" err="1"/>
              <a:t>Tallence</a:t>
            </a:r>
            <a:r>
              <a:rPr lang="de-DE" dirty="0"/>
              <a:t> AG</a:t>
            </a:r>
          </a:p>
        </p:txBody>
      </p:sp>
      <p:sp>
        <p:nvSpPr>
          <p:cNvPr id="8" name="Foliennummernplatzhalter 7">
            <a:extLst>
              <a:ext uri="{FF2B5EF4-FFF2-40B4-BE49-F238E27FC236}">
                <a16:creationId xmlns:a16="http://schemas.microsoft.com/office/drawing/2014/main" id="{5424C73D-5505-BB45-95C9-C44624D5BAEC}"/>
              </a:ext>
            </a:extLst>
          </p:cNvPr>
          <p:cNvSpPr>
            <a:spLocks noGrp="1"/>
          </p:cNvSpPr>
          <p:nvPr>
            <p:ph type="sldNum" sz="quarter" idx="24"/>
          </p:nvPr>
        </p:nvSpPr>
        <p:spPr/>
        <p:txBody>
          <a:bodyPr/>
          <a:lstStyle/>
          <a:p>
            <a:fld id="{02CEFE82-39F2-4F47-8A0C-D5AB3496FA5C}" type="slidenum">
              <a:rPr lang="de-DE" noProof="0" smtClean="0"/>
              <a:pPr/>
              <a:t>9</a:t>
            </a:fld>
            <a:endParaRPr lang="de-DE" noProof="0" dirty="0"/>
          </a:p>
        </p:txBody>
      </p:sp>
      <p:sp>
        <p:nvSpPr>
          <p:cNvPr id="2" name="Titel 1">
            <a:extLst>
              <a:ext uri="{FF2B5EF4-FFF2-40B4-BE49-F238E27FC236}">
                <a16:creationId xmlns:a16="http://schemas.microsoft.com/office/drawing/2014/main" id="{896A6613-F3F0-5945-9BFC-BB4411304B7F}"/>
              </a:ext>
            </a:extLst>
          </p:cNvPr>
          <p:cNvSpPr>
            <a:spLocks noGrp="1"/>
          </p:cNvSpPr>
          <p:nvPr>
            <p:ph type="title"/>
          </p:nvPr>
        </p:nvSpPr>
        <p:spPr>
          <a:xfrm>
            <a:off x="755998" y="468000"/>
            <a:ext cx="11037600" cy="664797"/>
          </a:xfrm>
        </p:spPr>
        <p:txBody>
          <a:bodyPr/>
          <a:lstStyle/>
          <a:p>
            <a:r>
              <a:rPr lang="de-DE" dirty="0"/>
              <a:t>BDD - Behavior-Driven Development</a:t>
            </a:r>
            <a:br>
              <a:rPr lang="de-DE" dirty="0"/>
            </a:br>
            <a:endParaRPr lang="de-DE" dirty="0"/>
          </a:p>
        </p:txBody>
      </p:sp>
      <p:pic>
        <p:nvPicPr>
          <p:cNvPr id="9" name="Grafik 8">
            <a:extLst>
              <a:ext uri="{FF2B5EF4-FFF2-40B4-BE49-F238E27FC236}">
                <a16:creationId xmlns:a16="http://schemas.microsoft.com/office/drawing/2014/main" id="{64AD3BE3-B327-3044-9194-B5E65A37F824}"/>
              </a:ext>
            </a:extLst>
          </p:cNvPr>
          <p:cNvPicPr>
            <a:picLocks noChangeAspect="1"/>
          </p:cNvPicPr>
          <p:nvPr/>
        </p:nvPicPr>
        <p:blipFill>
          <a:blip r:embed="rId3"/>
          <a:stretch>
            <a:fillRect/>
          </a:stretch>
        </p:blipFill>
        <p:spPr>
          <a:xfrm>
            <a:off x="8259413" y="1741472"/>
            <a:ext cx="3175000" cy="3175000"/>
          </a:xfrm>
          <a:prstGeom prst="rect">
            <a:avLst/>
          </a:prstGeom>
        </p:spPr>
      </p:pic>
    </p:spTree>
    <p:extLst>
      <p:ext uri="{BB962C8B-B14F-4D97-AF65-F5344CB8AC3E}">
        <p14:creationId xmlns:p14="http://schemas.microsoft.com/office/powerpoint/2010/main" val="187896338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EE4P_STYLE_ID" val="6cd991bf-f022-4378-96e7-2c338aeb3f5a"/>
  <p:tag name="THINKCELLUNDODONOTDELETE" val="0"/>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g2CxLDxVRoAeABHVzAqkcw"/>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Tallence">
  <a:themeElements>
    <a:clrScheme name="Tallence">
      <a:dk1>
        <a:srgbClr val="000000"/>
      </a:dk1>
      <a:lt1>
        <a:srgbClr val="FFFFFF"/>
      </a:lt1>
      <a:dk2>
        <a:srgbClr val="2C3E50"/>
      </a:dk2>
      <a:lt2>
        <a:srgbClr val="C5C5C5"/>
      </a:lt2>
      <a:accent1>
        <a:srgbClr val="F15060"/>
      </a:accent1>
      <a:accent2>
        <a:srgbClr val="415190"/>
      </a:accent2>
      <a:accent3>
        <a:srgbClr val="7BA4CC"/>
      </a:accent3>
      <a:accent4>
        <a:srgbClr val="7F7F7F"/>
      </a:accent4>
      <a:accent5>
        <a:srgbClr val="FFFFFF"/>
      </a:accent5>
      <a:accent6>
        <a:srgbClr val="3A7ABB"/>
      </a:accent6>
      <a:hlink>
        <a:srgbClr val="7F7F7F"/>
      </a:hlink>
      <a:folHlink>
        <a:srgbClr val="C5C5C5"/>
      </a:folHlink>
    </a:clrScheme>
    <a:fontScheme name="Tallenc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lumMod val="60000"/>
            <a:lumOff val="40000"/>
          </a:schemeClr>
        </a:solidFill>
        <a:ln>
          <a:noFill/>
        </a:ln>
      </a:spPr>
      <a:bodyPr lIns="36000" tIns="36000" rIns="36000" bIns="36000" rtlCol="0" anchor="ctr"/>
      <a:lstStyle>
        <a:defPPr algn="ctr">
          <a:lnSpc>
            <a:spcPct val="120000"/>
          </a:lnSpc>
          <a:spcAft>
            <a:spcPts val="1000"/>
          </a:spcAft>
          <a:defRPr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9050" cap="sq">
          <a:solidFill>
            <a:schemeClr val="tx1"/>
          </a:solidFill>
          <a:miter lim="800000"/>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gn="l">
          <a:buSzPct val="80000"/>
          <a:defRPr dirty="0" smtClean="0"/>
        </a:defPPr>
      </a:lstStyle>
    </a:txDef>
  </a:objectDefaults>
  <a:extraClrSchemeLst/>
  <a:custClrLst>
    <a:custClr name="Red">
      <a:srgbClr val="DE1026"/>
    </a:custClr>
    <a:custClr name="Orange">
      <a:srgbClr val="FE621D"/>
    </a:custClr>
    <a:custClr name="Yellow">
      <a:srgbClr val="FFF05A"/>
    </a:custClr>
    <a:custClr name="Green">
      <a:srgbClr val="26A442"/>
    </a:custClr>
  </a:custClrLst>
  <a:extLst>
    <a:ext uri="{05A4C25C-085E-4340-85A3-A5531E510DB2}">
      <thm15:themeFamily xmlns:thm15="http://schemas.microsoft.com/office/thememl/2012/main" name="v8_Tallence_PPT_Master_16x9" id="{D7C79464-EF27-0843-A397-F2D986844D47}" vid="{FBEF99C8-AFC1-8E4E-94D1-E97FC305D0CA}"/>
    </a:ext>
  </a:extLst>
</a:theme>
</file>

<file path=ppt/theme/theme2.xml><?xml version="1.0" encoding="utf-8"?>
<a:theme xmlns:a="http://schemas.openxmlformats.org/drawingml/2006/main" name="Larissa">
  <a:themeElements>
    <a:clrScheme name="Tallence">
      <a:dk1>
        <a:sysClr val="windowText" lastClr="000000"/>
      </a:dk1>
      <a:lt1>
        <a:sysClr val="window" lastClr="FFFFFF"/>
      </a:lt1>
      <a:dk2>
        <a:srgbClr val="2C3E50"/>
      </a:dk2>
      <a:lt2>
        <a:srgbClr val="FFFFFF"/>
      </a:lt2>
      <a:accent1>
        <a:srgbClr val="F15060"/>
      </a:accent1>
      <a:accent2>
        <a:srgbClr val="000000"/>
      </a:accent2>
      <a:accent3>
        <a:srgbClr val="C5C5C5"/>
      </a:accent3>
      <a:accent4>
        <a:srgbClr val="005BAA"/>
      </a:accent4>
      <a:accent5>
        <a:srgbClr val="FFFFFF"/>
      </a:accent5>
      <a:accent6>
        <a:srgbClr val="7F7F7F"/>
      </a:accent6>
      <a:hlink>
        <a:srgbClr val="7F7F7F"/>
      </a:hlink>
      <a:folHlink>
        <a:srgbClr val="C5C5C5"/>
      </a:folHlink>
    </a:clrScheme>
    <a:fontScheme name="Tallence">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Tallence">
      <a:dk1>
        <a:sysClr val="windowText" lastClr="000000"/>
      </a:dk1>
      <a:lt1>
        <a:sysClr val="window" lastClr="FFFFFF"/>
      </a:lt1>
      <a:dk2>
        <a:srgbClr val="2C3E50"/>
      </a:dk2>
      <a:lt2>
        <a:srgbClr val="FFFFFF"/>
      </a:lt2>
      <a:accent1>
        <a:srgbClr val="F15060"/>
      </a:accent1>
      <a:accent2>
        <a:srgbClr val="000000"/>
      </a:accent2>
      <a:accent3>
        <a:srgbClr val="C5C5C5"/>
      </a:accent3>
      <a:accent4>
        <a:srgbClr val="005BAA"/>
      </a:accent4>
      <a:accent5>
        <a:srgbClr val="FFFFFF"/>
      </a:accent5>
      <a:accent6>
        <a:srgbClr val="7F7F7F"/>
      </a:accent6>
      <a:hlink>
        <a:srgbClr val="7F7F7F"/>
      </a:hlink>
      <a:folHlink>
        <a:srgbClr val="C5C5C5"/>
      </a:folHlink>
    </a:clrScheme>
    <a:fontScheme name="Tallenc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90F98E0263945740923F29D7055C1B28" ma:contentTypeVersion="10" ma:contentTypeDescription="Create a new document." ma:contentTypeScope="" ma:versionID="ef126fbc9dd64650252ef69af06a785c">
  <xsd:schema xmlns:xsd="http://www.w3.org/2001/XMLSchema" xmlns:xs="http://www.w3.org/2001/XMLSchema" xmlns:p="http://schemas.microsoft.com/office/2006/metadata/properties" xmlns:ns2="57743828-f9d3-4dc2-a40e-d4a1b86c36bf" xmlns:ns3="d33ca6d7-5be8-4748-b859-65b6e90da84b" targetNamespace="http://schemas.microsoft.com/office/2006/metadata/properties" ma:root="true" ma:fieldsID="306e393dff5e404543bf66fe6fc933b4" ns2:_="" ns3:_="">
    <xsd:import namespace="57743828-f9d3-4dc2-a40e-d4a1b86c36bf"/>
    <xsd:import namespace="d33ca6d7-5be8-4748-b859-65b6e90da84b"/>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3:SharedWithUsers" minOccurs="0"/>
                <xsd:element ref="ns3:SharedWithDetails" minOccurs="0"/>
                <xsd:element ref="ns2:MediaServiceAutoKeyPoints" minOccurs="0"/>
                <xsd:element ref="ns2:MediaServiceKeyPoints"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7743828-f9d3-4dc2-a40e-d4a1b86c36b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33ca6d7-5be8-4748-b859-65b6e90da84b"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E444DC8-80EA-4AA7-9700-6EB1BD1D6F8A}">
  <ds:schemaRefs>
    <ds:schemaRef ds:uri="http://schemas.microsoft.com/sharepoint/v3/contenttype/forms"/>
  </ds:schemaRefs>
</ds:datastoreItem>
</file>

<file path=customXml/itemProps2.xml><?xml version="1.0" encoding="utf-8"?>
<ds:datastoreItem xmlns:ds="http://schemas.openxmlformats.org/officeDocument/2006/customXml" ds:itemID="{C7E3E056-9A88-4AEB-8405-895F2003192E}">
  <ds:schemaRefs>
    <ds:schemaRef ds:uri="http://schemas.microsoft.com/office/2006/documentManagement/types"/>
    <ds:schemaRef ds:uri="http://purl.org/dc/elements/1.1/"/>
    <ds:schemaRef ds:uri="http://www.w3.org/XML/1998/namespace"/>
    <ds:schemaRef ds:uri="http://schemas.microsoft.com/office/infopath/2007/PartnerControls"/>
    <ds:schemaRef ds:uri="http://schemas.openxmlformats.org/package/2006/metadata/core-properties"/>
    <ds:schemaRef ds:uri="http://purl.org/dc/dcmitype/"/>
    <ds:schemaRef ds:uri="d33ca6d7-5be8-4748-b859-65b6e90da84b"/>
    <ds:schemaRef ds:uri="57743828-f9d3-4dc2-a40e-d4a1b86c36bf"/>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83D3DCAC-BC78-4E7E-8579-05655302468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7743828-f9d3-4dc2-a40e-d4a1b86c36bf"/>
    <ds:schemaRef ds:uri="d33ca6d7-5be8-4748-b859-65b6e90da84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TALLENCE</Template>
  <TotalTime>0</TotalTime>
  <Words>2006</Words>
  <Application>Microsoft Macintosh PowerPoint</Application>
  <PresentationFormat>Benutzerdefiniert</PresentationFormat>
  <Paragraphs>378</Paragraphs>
  <Slides>26</Slides>
  <Notes>9</Notes>
  <HiddenSlides>1</HiddenSlides>
  <MMClips>0</MMClips>
  <ScaleCrop>false</ScaleCrop>
  <HeadingPairs>
    <vt:vector size="8" baseType="variant">
      <vt:variant>
        <vt:lpstr>Verwendete Schriftarten</vt:lpstr>
      </vt:variant>
      <vt:variant>
        <vt:i4>6</vt:i4>
      </vt:variant>
      <vt:variant>
        <vt:lpstr>Design</vt:lpstr>
      </vt:variant>
      <vt:variant>
        <vt:i4>1</vt:i4>
      </vt:variant>
      <vt:variant>
        <vt:lpstr>Eingebettete OLE-Server</vt:lpstr>
      </vt:variant>
      <vt:variant>
        <vt:i4>3</vt:i4>
      </vt:variant>
      <vt:variant>
        <vt:lpstr>Folientitel</vt:lpstr>
      </vt:variant>
      <vt:variant>
        <vt:i4>26</vt:i4>
      </vt:variant>
    </vt:vector>
  </HeadingPairs>
  <TitlesOfParts>
    <vt:vector size="36" baseType="lpstr">
      <vt:lpstr>Aharoni</vt:lpstr>
      <vt:lpstr>Arial</vt:lpstr>
      <vt:lpstr>Calibri</vt:lpstr>
      <vt:lpstr>Cascadia Code</vt:lpstr>
      <vt:lpstr>Consolas</vt:lpstr>
      <vt:lpstr>Wingdings</vt:lpstr>
      <vt:lpstr>Tallence</vt:lpstr>
      <vt:lpstr>think-cell Slide</vt:lpstr>
      <vt:lpstr>WordPad-Dokument</vt:lpstr>
      <vt:lpstr>Dokument</vt:lpstr>
      <vt:lpstr>Funktionale Tests mit Behavior-Driven-Development</vt:lpstr>
      <vt:lpstr>Inhaltsverzeichnis</vt:lpstr>
      <vt:lpstr>Einleitung</vt:lpstr>
      <vt:lpstr>Vorstellung</vt:lpstr>
      <vt:lpstr>Warum Behavior-Driven-Development? </vt:lpstr>
      <vt:lpstr>Behavior-Driven-Development</vt:lpstr>
      <vt:lpstr>BDD in der Testpyramide</vt:lpstr>
      <vt:lpstr>BDD erweitert TDD</vt:lpstr>
      <vt:lpstr>BDD - Behavior-Driven Development </vt:lpstr>
      <vt:lpstr>Scenarios </vt:lpstr>
      <vt:lpstr>Steps </vt:lpstr>
      <vt:lpstr>Funktionsweise von BDD-Frameworks</vt:lpstr>
      <vt:lpstr>Frameworks – BDD-WebApp</vt:lpstr>
      <vt:lpstr>Frameworks – JBehave / Cucumber</vt:lpstr>
      <vt:lpstr>Frameworks - Selenium</vt:lpstr>
      <vt:lpstr>Frameworks</vt:lpstr>
      <vt:lpstr>Workflow</vt:lpstr>
      <vt:lpstr>Hinweise zur Verwendung BDD-Frameworks</vt:lpstr>
      <vt:lpstr>BDD-Frameworks</vt:lpstr>
      <vt:lpstr>JBehave vs. Cucumber</vt:lpstr>
      <vt:lpstr>Composite Steps</vt:lpstr>
      <vt:lpstr>Cucumber Studio</vt:lpstr>
      <vt:lpstr>Demo</vt:lpstr>
      <vt:lpstr>Vielen Dank für Ihre Aufmerksamkeit!</vt:lpstr>
      <vt:lpstr>Kontakt</vt:lpstr>
      <vt:lpstr>Die Tallence AG ist eine Technologie- und Managementberatung für die digitale Transformation. Wir unterstützen unsere Kunden, die Digitalisierung zu ihrem Vorteil zu nutzen und Wettbewerbsvorteile zu schaffen. Wir beraten, entwickeln und steuern - hierbei gehen wir konkret und ergebnisorientiert vor. Ob internationaler Technologie-Konzern, traditioneller Mittelstand oder öffentlicher Sektor: der Nutzen für den Endkunden ist stets Leitidee und Antrieb von Tallence. Diesen stellen wir durch echte Expertenleistung und höchstes Engagement sicher. Unsere Klienten kommen aus so vielfältigen Branchen wie der TIME-Industrie, Medien, Handel, Energie und Tourismus. Gemeinsam mit unserer Tochtergesellschaft NEO Analytics GmbH arbeiten mehr als 80 IT-Entwickler, Machine lLarning Spezialisten und Management-Berater an den Standorten Hamburg, Frankfurt, Karlsruhe und Marburg an zukunftsweisenden Themen der Digital Economy.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Tallence Master</dc:title>
  <dc:creator>Dominik Ürüm</dc:creator>
  <cp:lastModifiedBy>Jonas Wolff</cp:lastModifiedBy>
  <cp:revision>111</cp:revision>
  <cp:lastPrinted>2019-07-10T22:14:01Z</cp:lastPrinted>
  <dcterms:created xsi:type="dcterms:W3CDTF">2019-03-07T12:50:16Z</dcterms:created>
  <dcterms:modified xsi:type="dcterms:W3CDTF">2021-11-23T15:48:54Z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0x01010090F98E0263945740923F29D7055C1B28</vt:lpwstr>
  </property>
  <property fmtid="{D5CDD505-2E9C-101B-9397-08002B2CF9AE}" pid="3" name="AuthorIds_UIVersion_18944">
    <vt:lpwstr>6</vt:lpwstr>
  </property>
</Properties>
</file>